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334" r:id="rId3"/>
    <p:sldId id="356" r:id="rId4"/>
    <p:sldId id="366" r:id="rId5"/>
    <p:sldId id="340" r:id="rId6"/>
    <p:sldId id="361" r:id="rId7"/>
    <p:sldId id="378" r:id="rId8"/>
    <p:sldId id="362" r:id="rId9"/>
    <p:sldId id="341" r:id="rId10"/>
    <p:sldId id="333" r:id="rId11"/>
    <p:sldId id="331" r:id="rId12"/>
    <p:sldId id="338" r:id="rId13"/>
    <p:sldId id="345" r:id="rId14"/>
    <p:sldId id="335" r:id="rId15"/>
    <p:sldId id="363" r:id="rId16"/>
    <p:sldId id="365" r:id="rId17"/>
    <p:sldId id="376" r:id="rId18"/>
    <p:sldId id="380" r:id="rId19"/>
    <p:sldId id="379" r:id="rId20"/>
    <p:sldId id="381" r:id="rId21"/>
    <p:sldId id="382" r:id="rId22"/>
    <p:sldId id="383" r:id="rId23"/>
    <p:sldId id="304" r:id="rId24"/>
    <p:sldId id="384" r:id="rId25"/>
    <p:sldId id="385" r:id="rId26"/>
    <p:sldId id="386" r:id="rId27"/>
    <p:sldId id="374" r:id="rId28"/>
    <p:sldId id="364" r:id="rId29"/>
    <p:sldId id="348" r:id="rId30"/>
    <p:sldId id="371" r:id="rId31"/>
    <p:sldId id="372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9CF69-E42C-4011-87CE-63E71DED09ED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0C1B-3552-412D-915F-8AB3D6FBA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32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7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07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4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2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38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48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6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75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2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24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0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588F7-8CDB-48C2-917B-B3AD01E7E9BE}" type="datetimeFigureOut">
              <a:rPr lang="ru-RU" smtClean="0"/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24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F%D1%89%D0%B5%D1%80%D0%B8%D1%86%D1%8B" TargetMode="External"/><Relationship Id="rId2" Type="http://schemas.openxmlformats.org/officeDocument/2006/relationships/hyperlink" Target="https://ru.wikipedia.org/wiki/%D0%94%D1%80%D0%B5%D0%B2%D0%BD%D0%B5%D0%B3%D1%80%D0%B5%D1%87%D0%B5%D1%81%D0%BA%D0%B8%D0%B9_%D1%8F%D0%B7%D1%8B%D0%BA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ru.wikipedia.org/wiki/%D0%A2%D1%83%D0%BB%D0%BE%D0%B2%D0%B8%D1%89%D0%B5" TargetMode="External"/><Relationship Id="rId7" Type="http://schemas.openxmlformats.org/officeDocument/2006/relationships/hyperlink" Target="https://ru.wikipedia.org/wiki/%D0%9D%D0%BE%D0%B7%D0%B4%D1%80%D1%8F" TargetMode="External"/><Relationship Id="rId2" Type="http://schemas.openxmlformats.org/officeDocument/2006/relationships/hyperlink" Target="https://ru.wikipedia.org/wiki/%D0%93%D0%BE%D0%BB%D0%BE%D0%B2%D0%B0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93%D0%BB%D0%B0%D0%B7" TargetMode="External"/><Relationship Id="rId5" Type="http://schemas.openxmlformats.org/officeDocument/2006/relationships/hyperlink" Target="https://ru.wikipedia.org/wiki/%D0%9F%D0%B0%D0%BB%D0%B5%D1%86" TargetMode="External"/><Relationship Id="rId4" Type="http://schemas.openxmlformats.org/officeDocument/2006/relationships/hyperlink" Target="https://ru.wikipedia.org/wiki/%D0%A5%D0%B2%D0%BE%D1%81%D1%8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3" y="3244"/>
            <a:ext cx="12173957" cy="21580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16397" y="141881"/>
            <a:ext cx="7321567" cy="1814091"/>
          </a:xfrm>
          <a:prstGeom prst="rect">
            <a:avLst/>
          </a:prstGeom>
        </p:spPr>
        <p:txBody>
          <a:bodyPr vert="horz" wrap="square" lIns="0" tIns="30866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41"/>
              </a:spcBef>
            </a:pPr>
            <a:r>
              <a:rPr sz="7186" b="1" spc="-1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7186" b="1" spc="-11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186" b="1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r>
              <a:rPr lang="ru-RU" sz="7186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186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литературное чтение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3736" y="2858491"/>
            <a:ext cx="7206914" cy="2158602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 algn="ctr">
              <a:lnSpc>
                <a:spcPts val="4121"/>
              </a:lnSpc>
              <a:spcBef>
                <a:spcPts val="232"/>
              </a:spcBef>
            </a:pPr>
            <a:r>
              <a:rPr sz="4400" spc="-42" dirty="0" err="1" smtClean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sz="4400" spc="-42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ru-RU" sz="4400" spc="-42" dirty="0" smtClean="0">
                <a:solidFill>
                  <a:srgbClr val="2365C7"/>
                </a:solidFill>
                <a:latin typeface="Arial"/>
                <a:cs typeface="Arial"/>
              </a:rPr>
              <a:t> Ю. Дмитриев.</a:t>
            </a:r>
          </a:p>
          <a:p>
            <a:pPr marL="38920" algn="ctr">
              <a:lnSpc>
                <a:spcPts val="4121"/>
              </a:lnSpc>
              <a:spcBef>
                <a:spcPts val="232"/>
              </a:spcBef>
            </a:pPr>
            <a:r>
              <a:rPr lang="ru-RU" sz="4400" spc="-42" dirty="0" smtClean="0">
                <a:solidFill>
                  <a:srgbClr val="2365C7"/>
                </a:solidFill>
                <a:latin typeface="Arial"/>
                <a:cs typeface="Arial"/>
              </a:rPr>
              <a:t>Рассказы о животных. «Здравствуй, белка! Как живёшь, крокодил?»</a:t>
            </a:r>
            <a:endParaRPr lang="ru-RU" sz="4400" spc="-21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5017" y="2752974"/>
            <a:ext cx="727404" cy="1429309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0" name="object 10"/>
          <p:cNvGrpSpPr/>
          <p:nvPr/>
        </p:nvGrpSpPr>
        <p:grpSpPr>
          <a:xfrm>
            <a:off x="9908462" y="449898"/>
            <a:ext cx="1340732" cy="1340732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410307" y="526314"/>
            <a:ext cx="366386" cy="765618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4"/>
              </a:spcBef>
            </a:pPr>
            <a:r>
              <a:rPr lang="ru-RU" sz="4755" b="1" spc="2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4755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44195" y="1145419"/>
            <a:ext cx="928715" cy="44862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2748" spc="1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748" spc="-11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2748">
              <a:latin typeface="Arial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0" y="62204"/>
            <a:ext cx="2286586" cy="2281280"/>
          </a:xfrm>
          <a:prstGeom prst="rect">
            <a:avLst/>
          </a:prstGeom>
        </p:spPr>
      </p:pic>
      <p:pic>
        <p:nvPicPr>
          <p:cNvPr id="7170" name="Picture 2" descr="Иллюстрация 8 из 37 для Здравствуй, белка! Как живешь,  крокодил? - Юрий Дмитриев | Лабиринт - книги. Источник: E.B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398" y="2287691"/>
            <a:ext cx="2896706" cy="37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Обыкновенная белка – фото, описание, ареал, питание, размножение, вра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477" y="950494"/>
            <a:ext cx="6000750" cy="507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Обыкновенная белка: описание, питание, размножение, сколько жи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46" y="749137"/>
            <a:ext cx="6196610" cy="532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8442" y="721895"/>
            <a:ext cx="54191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Это мелкий зверек </a:t>
            </a:r>
            <a:r>
              <a:rPr lang="ru-RU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с 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вытянутым стройным телом и пушистым хвостом с «расчёсом». Длина её тела 19,5—28 см, хвоста — 13—19 см (примерно 2/3 длины тела); вес 250—340 г. Голова округлая, с большими чёрными глазами. Уши длинные, с кисточками, особенно выраженными в зимний период. </a:t>
            </a:r>
            <a:r>
              <a:rPr lang="ru-RU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Задние 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конечности заметно длиннее передних. Пальцы с цепкими острыми когтями. Волосы по бокам хвоста достигают длины в 3—6 см, отчего хвост имеет </a:t>
            </a:r>
            <a:r>
              <a:rPr lang="ru-RU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плоскую 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форму</a:t>
            </a:r>
            <a:r>
              <a:rPr lang="ru-RU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sz="24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36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012" y="276726"/>
            <a:ext cx="5474368" cy="59002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Зимний мех у белки высокий, мягкий и пушистый, летний — более жёсткий, редкий, и короткий. </a:t>
            </a:r>
            <a:r>
              <a:rPr lang="ru-RU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Её 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окраска меняется </a:t>
            </a:r>
            <a:r>
              <a:rPr lang="ru-RU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сезонно.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Летом 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в ней преобладают рыжие, бурые или тёмно-бурые тона; зимой — серые и чёрные, иногда с коричневым оттенком.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Парк Горького рассказал москвичам, чем нельзя кормить белок - РИА Новости,  12.06.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158" y="407773"/>
            <a:ext cx="5747952" cy="538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6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73768" y="721894"/>
            <a:ext cx="4584031" cy="4059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Брюшко светлое или 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белое. По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зимней окраске хвоста белки делятся на «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краснохвосток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», «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бурохвосток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» и «</a:t>
            </a:r>
            <a:r>
              <a:rPr lang="ru-RU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чёрнохвосток</a:t>
            </a:r>
            <a:endParaRPr lang="ru-RU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3453" y="3344778"/>
            <a:ext cx="44155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Живёт белка на </a:t>
            </a:r>
            <a:r>
              <a:rPr lang="ru-RU" sz="2800" dirty="0">
                <a:solidFill>
                  <a:srgbClr val="202122"/>
                </a:solidFill>
                <a:latin typeface="Arial" panose="020B0604020202020204" pitchFamily="34" charset="0"/>
              </a:rPr>
              <a:t>деревьях. В лиственных лесах обычно живёт в дуплах, натаскивая туда мягкую подстилку из травы, </a:t>
            </a:r>
            <a:r>
              <a:rPr lang="ru-RU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сухих </a:t>
            </a:r>
            <a:r>
              <a:rPr lang="ru-RU" sz="2800" dirty="0">
                <a:solidFill>
                  <a:srgbClr val="202122"/>
                </a:solidFill>
                <a:latin typeface="Arial" panose="020B0604020202020204" pitchFamily="34" charset="0"/>
              </a:rPr>
              <a:t>листьев. </a:t>
            </a:r>
            <a:endParaRPr lang="ru-RU" sz="2800" dirty="0"/>
          </a:p>
        </p:txBody>
      </p:sp>
      <p:pic>
        <p:nvPicPr>
          <p:cNvPr id="10242" name="Picture 2" descr="дупло белки | Фото животных, Красная белка, Бельчонок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387" y="1070811"/>
            <a:ext cx="6107371" cy="478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Белка выгоняет сову из дупла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68" y="986588"/>
            <a:ext cx="6497053" cy="512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Белки вылезли из своих: дупл, дуплов, дуплей, дупел? Как правильно? |  Беречь речь | Яндекс Дзе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72" y="986588"/>
            <a:ext cx="6340644" cy="523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Белки на Карасу-1 — Письма о Ташкент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58" y="304800"/>
            <a:ext cx="6602754" cy="618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58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8757" y="481264"/>
            <a:ext cx="5329989" cy="5695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17359" y="830179"/>
            <a:ext cx="5101388" cy="5479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Слово «крокодил» происходит, в конечном счете, из 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  <a:hlinkClick r:id="rId2" tooltip="Древнегреческий язык"/>
              </a:rPr>
              <a:t>древнегреческого языка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Там словом 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κροκόδειλος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назвали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 крокодилов, и 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ящериц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Picture 2" descr="Канкунские крокодилы безвредны для турис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17" y="1852863"/>
            <a:ext cx="5880906" cy="343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855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85012" y="565484"/>
            <a:ext cx="5462336" cy="59603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Длина большинства крокодилов 2—5,5 м. Наиболее крупный </a:t>
            </a:r>
            <a:r>
              <a:rPr lang="ru-RU" dirty="0" smtClean="0"/>
              <a:t>вид достигает </a:t>
            </a:r>
            <a:r>
              <a:rPr lang="ru-RU" dirty="0"/>
              <a:t>длины до </a:t>
            </a:r>
            <a:r>
              <a:rPr lang="ru-RU" dirty="0" smtClean="0"/>
              <a:t>7 </a:t>
            </a:r>
            <a:r>
              <a:rPr lang="ru-RU" dirty="0"/>
              <a:t>метров. </a:t>
            </a:r>
            <a:r>
              <a:rPr lang="ru-RU" dirty="0" smtClean="0"/>
              <a:t>Их внешность:</a:t>
            </a:r>
            <a:r>
              <a:rPr lang="ru-RU" dirty="0"/>
              <a:t> </a:t>
            </a:r>
            <a:r>
              <a:rPr lang="ru-RU" dirty="0">
                <a:hlinkClick r:id="rId2" tooltip="Голова"/>
              </a:rPr>
              <a:t>голова</a:t>
            </a:r>
            <a:r>
              <a:rPr lang="ru-RU" dirty="0"/>
              <a:t> плоская, с </a:t>
            </a:r>
            <a:r>
              <a:rPr lang="ru-RU" dirty="0" smtClean="0"/>
              <a:t>длинным рылом;</a:t>
            </a:r>
            <a:r>
              <a:rPr lang="ru-RU" dirty="0"/>
              <a:t> </a:t>
            </a:r>
            <a:r>
              <a:rPr lang="ru-RU" dirty="0">
                <a:hlinkClick r:id="rId3" tooltip="Туловище"/>
              </a:rPr>
              <a:t>туловище</a:t>
            </a:r>
            <a:r>
              <a:rPr lang="ru-RU" dirty="0"/>
              <a:t> приплюснутое; 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hlinkClick r:id="rId4" tooltip="Хвост"/>
              </a:rPr>
              <a:t>хвост</a:t>
            </a:r>
            <a:r>
              <a:rPr lang="ru-RU" dirty="0"/>
              <a:t> мощный, сжатый с боков; ноги довольно короткие, но сильные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 передних конечностях — 5 </a:t>
            </a:r>
            <a:r>
              <a:rPr lang="ru-RU" dirty="0">
                <a:hlinkClick r:id="rId5" tooltip="Палец"/>
              </a:rPr>
              <a:t>пальцев</a:t>
            </a:r>
            <a:r>
              <a:rPr lang="ru-RU" dirty="0"/>
              <a:t>, на задних — 4 (нет мизинца), соединённых небольшой перепонкой. 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hlinkClick r:id="rId6" tooltip="Глаз"/>
              </a:rPr>
              <a:t>Глаза</a:t>
            </a:r>
            <a:r>
              <a:rPr lang="ru-RU" dirty="0"/>
              <a:t> </a:t>
            </a:r>
            <a:r>
              <a:rPr lang="ru-RU" dirty="0" smtClean="0"/>
              <a:t>расположены </a:t>
            </a:r>
            <a:r>
              <a:rPr lang="ru-RU" dirty="0"/>
              <a:t>на верхней части головы, так что животное может выглядывать из воды, выставляя наружу только </a:t>
            </a:r>
            <a:r>
              <a:rPr lang="ru-RU" dirty="0">
                <a:hlinkClick r:id="rId7" tooltip="Ноздря"/>
              </a:rPr>
              <a:t>ноздри</a:t>
            </a:r>
            <a:r>
              <a:rPr lang="ru-RU" dirty="0"/>
              <a:t> и глаза.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Крокодил утащил ребенка в воду на глазах у отца: Происшествия: Из жизни:  Lenta.ru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21" y="1313823"/>
            <a:ext cx="5687001" cy="446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978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5011" y="3429000"/>
            <a:ext cx="5185610" cy="27479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 многих древних или традиционных культурах крокодил считался священным животным.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Новое исследование неожиданно показало, что крокодилы – весьма быстрые  бегуны | Техкуль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11" y="577517"/>
            <a:ext cx="5016277" cy="298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рокодилы - все хищники, но не все опасны для человек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38" y="3801980"/>
            <a:ext cx="4971450" cy="26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011" y="577517"/>
            <a:ext cx="502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02122"/>
                </a:solidFill>
                <a:latin typeface="Arial" panose="020B0604020202020204" pitchFamily="34" charset="0"/>
              </a:rPr>
              <a:t>К</a:t>
            </a:r>
            <a:r>
              <a:rPr lang="ru-RU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рокодилы </a:t>
            </a:r>
            <a:r>
              <a:rPr lang="ru-RU" sz="2800" dirty="0">
                <a:solidFill>
                  <a:srgbClr val="202122"/>
                </a:solidFill>
                <a:latin typeface="Arial" panose="020B0604020202020204" pitchFamily="34" charset="0"/>
              </a:rPr>
              <a:t>в разной степени опасны для человека. Некоторые никогда не нападают на человека </a:t>
            </a:r>
            <a:r>
              <a:rPr lang="ru-RU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800" dirty="0">
                <a:solidFill>
                  <a:srgbClr val="202122"/>
                </a:solidFill>
                <a:latin typeface="Arial" panose="020B0604020202020204" pitchFamily="34" charset="0"/>
              </a:rPr>
              <a:t>другие </a:t>
            </a:r>
            <a:r>
              <a:rPr lang="ru-RU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нападают систематически.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7229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Гавиал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Gavialis gangeticu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11" y="1511968"/>
            <a:ext cx="7459580" cy="497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3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Словарная работа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9388" y="1455821"/>
            <a:ext cx="7784433" cy="4721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бревно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yog‘och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xoda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асть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рот зверя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og‘iz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перепрыгивает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sakrab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hatlaydi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пичуга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птичка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kichkina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qushcha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повадки =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привычки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odat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qiliq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прищурилась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ko‘zini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qisdi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Бревно - что это такое, определение, термин, фото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79" y="806492"/>
            <a:ext cx="2516605" cy="251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Снуёт пичуга по кустам (Яков Быль) / Стихи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702" y="2471904"/>
            <a:ext cx="2127981" cy="170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Наклейка пасть PNG - AVATAN PL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3489" y="3587792"/>
            <a:ext cx="2279110" cy="170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Прыгнуть в пасть крокодила: anna_gaikalova — LiveJour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11" y="3611185"/>
            <a:ext cx="2969439" cy="197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Теория и практика саморазвития фотографа - Уроки фотографии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21" y="4596668"/>
            <a:ext cx="1781509" cy="181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58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6411"/>
            <a:ext cx="10515600" cy="1155031"/>
          </a:xfrm>
        </p:spPr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Читаем вместе!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7359" y="1311442"/>
            <a:ext cx="4981074" cy="48655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Шёл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лесу и видит: с ветки на ветку, с дерева на дерево перепрыгивает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рыженькая белочка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Славная такая, весёлая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белочка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Здравствуй, белка, – сказал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Белка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остановилась,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потом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прищурилась,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потом посмотрела на него хитрым круглым глазом и ответила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Здравствуй,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Махнула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хвостиком и поскакала по своим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беличьим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делам.</a:t>
            </a:r>
          </a:p>
        </p:txBody>
      </p:sp>
      <p:pic>
        <p:nvPicPr>
          <p:cNvPr id="16386" name="Picture 2" descr="Человек Держит Белка Белк Лес - Бесплатное фото на Pixab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74" y="1048854"/>
            <a:ext cx="5775157" cy="484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57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9232" y="1120921"/>
            <a:ext cx="5550568" cy="5056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 в это время, – может,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чуть раньше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чуть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позже – другой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плыл на лодке по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широкой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реке. Видит – у берега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большое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бревно лежит. Подплыл ближе –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глядь: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 тут не бревно вовсе, а крокодил. Человеку бы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испугаться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удрать,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 он, наоборот, подплыл ещё ближе. Подплыл и крикнул: – Как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живёшь,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крокодил? </a:t>
            </a:r>
          </a:p>
        </p:txBody>
      </p:sp>
      <p:pic>
        <p:nvPicPr>
          <p:cNvPr id="17412" name="Picture 4" descr="Крокодилы, пеликаны, подземные озера. Канкун.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" b="15112"/>
          <a:stretch/>
        </p:blipFill>
        <p:spPr bwMode="auto">
          <a:xfrm>
            <a:off x="6019800" y="1120921"/>
            <a:ext cx="5641582" cy="434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рокодилы, пеликаны, подземные озера. Канкун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" b="9131"/>
          <a:stretch/>
        </p:blipFill>
        <p:spPr bwMode="auto">
          <a:xfrm>
            <a:off x="6019800" y="3284101"/>
            <a:ext cx="2880616" cy="211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14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12176940" cy="15159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 на уроке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138" y="2225841"/>
            <a:ext cx="6978316" cy="3951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1. Ответим на вопросы по сказке «Серая шейка».</a:t>
            </a:r>
          </a:p>
          <a:p>
            <a:pPr marL="0" indent="0">
              <a:buNone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2. Продолжим чтение рассказов о животных. 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Ю.Дмитриев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3.Узнаем о языке животных.</a:t>
            </a:r>
          </a:p>
        </p:txBody>
      </p:sp>
      <p:pic>
        <p:nvPicPr>
          <p:cNvPr id="5" name="Picture 2" descr="Сообщество иллюстраторов | Иллюстрация &quot; Серая шейка &quot;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49" y="1851341"/>
            <a:ext cx="2617863" cy="266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ata.fantlab.ru/images/editions/big/105681?r=14925452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332" y="1675776"/>
            <a:ext cx="2493712" cy="335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1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Крокодил поднял голову, открыл свою огромную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страшную пасть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 проревел в ответ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Ничего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спасибо, неплохо! </a:t>
            </a:r>
          </a:p>
        </p:txBody>
      </p:sp>
      <p:pic>
        <p:nvPicPr>
          <p:cNvPr id="18434" name="Picture 2" descr="На Шри-Ланке крокодил утащил под воду журналиста Financial Tim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7006" y="1395663"/>
            <a:ext cx="6043994" cy="446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8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5958" y="830179"/>
            <a:ext cx="5273842" cy="5346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ретий человек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никуда 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шёл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не плыл. Он работал в саду. И как раз на то дерево, под которым работал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уселась синичка.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Как дела,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пичуга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? – спросил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Много дел! – пискнула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синичка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И они стали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разговаривать.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Ну, тут ты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улыбнёшься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скажешь: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 всё сказки!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Такого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 бывает</a:t>
            </a:r>
            <a:r>
              <a:rPr lang="ru-RU" dirty="0"/>
              <a:t>. </a:t>
            </a:r>
          </a:p>
        </p:txBody>
      </p:sp>
      <p:pic>
        <p:nvPicPr>
          <p:cNvPr id="19460" name="Picture 4" descr="Зрелый человек, работающий в саду | Премиум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80" y="658938"/>
            <a:ext cx="4848726" cy="5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кая птица имеет свой персональный праздник? Вездесущие синицы | Мир  вокруг нас | ШколаЖизни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9800" y="1359569"/>
            <a:ext cx="2089484" cy="13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2684" y="637674"/>
            <a:ext cx="5157115" cy="5539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Ладно, я не буду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спорить... Есть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язык и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птичий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лягушачий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заячий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и крокодилий, и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беличий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и даже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мушиный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482" name="Picture 2" descr="Большое путешествие Димы. Книга вторая (fb2) | Флибуст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322" y="3836777"/>
            <a:ext cx="2564887" cy="24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Пин от пользователя Лариса на доске все для творчества | Милые рисунки,  Рисунки животных, Рису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46765" y="323608"/>
            <a:ext cx="1418657" cy="302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Птичка синичка | Нарисовать птицу, Искусство птицы, Отпечатки птичьих лап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024" y="1785739"/>
            <a:ext cx="2290326" cy="20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Картинка мухи — скачать и распечатать. Животные — Насекомые и пауки.  «МААМ—картинки». Воспитателям детских садов, школьным учителям и педагогам  - Маам.ру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50" y="1069281"/>
            <a:ext cx="1371957" cy="96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ᐈ Белка рисунок иллюстрация, иллюстрации белка | скачать на Depositphotos®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83" y="3523956"/>
            <a:ext cx="1630849" cy="180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ᐈ Рисунок крокодил рисунки, иллюстрация крокодил | скачать на Depositphotos®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84" y="3880914"/>
            <a:ext cx="4659809" cy="26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4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5799" y="4547937"/>
            <a:ext cx="5438275" cy="1961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Язык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запахов.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326" y="324853"/>
            <a:ext cx="109607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Задания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Ответьте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вопросы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какими животными разговаривали герои рассказа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Как вы думаете, о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чём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ещё они могли бы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поговорить? 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 каких языках могут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разговаривать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животные?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5799" y="3441033"/>
            <a:ext cx="10659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02122"/>
                </a:solidFill>
                <a:latin typeface="Arial" panose="020B0604020202020204" pitchFamily="34" charset="0"/>
              </a:rPr>
              <a:t>Важную роль в обмене информацией играет </a:t>
            </a:r>
            <a:r>
              <a:rPr lang="ru-RU" sz="2800" i="1" dirty="0">
                <a:solidFill>
                  <a:srgbClr val="202122"/>
                </a:solidFill>
                <a:latin typeface="Arial" panose="020B0604020202020204" pitchFamily="34" charset="0"/>
              </a:rPr>
              <a:t>язык поз и телодвижений</a:t>
            </a:r>
            <a:r>
              <a:rPr lang="ru-RU" sz="2800" dirty="0">
                <a:solidFill>
                  <a:srgbClr val="202122"/>
                </a:solidFill>
                <a:latin typeface="Arial" panose="020B0604020202020204" pitchFamily="34" charset="0"/>
              </a:rPr>
              <a:t>, а в нём самом — хвост и уши.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2052" y="5305926"/>
            <a:ext cx="105637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Звуковой язык позволяет </a:t>
            </a:r>
            <a:r>
              <a:rPr lang="ru-RU" sz="2800" dirty="0">
                <a:solidFill>
                  <a:srgbClr val="202122"/>
                </a:solidFill>
                <a:latin typeface="Arial" panose="020B0604020202020204" pitchFamily="34" charset="0"/>
              </a:rPr>
              <a:t>животным общаться, не видя друг друга 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734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021" y="938463"/>
            <a:ext cx="4981074" cy="5238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Между собой </a:t>
            </a:r>
            <a:r>
              <a:rPr lang="ru-RU" b="1" dirty="0"/>
              <a:t>киты общаются</a:t>
            </a:r>
            <a:r>
              <a:rPr lang="ru-RU" dirty="0"/>
              <a:t> на расстоянии при помощи звуков. Установлено, что </a:t>
            </a:r>
            <a:r>
              <a:rPr lang="ru-RU" b="1" dirty="0"/>
              <a:t>киты</a:t>
            </a:r>
            <a:r>
              <a:rPr lang="ru-RU" dirty="0"/>
              <a:t> способны издавать самые громкие звуки из всех живущих на Земле существ, другие особи могут слышать китовые "разговоры" на расстоянии больше 15000 километров. Поразительно, но </a:t>
            </a:r>
            <a:r>
              <a:rPr lang="ru-RU" b="1" dirty="0"/>
              <a:t>киты</a:t>
            </a:r>
            <a:r>
              <a:rPr lang="ru-RU" dirty="0"/>
              <a:t> любят музыку.</a:t>
            </a:r>
          </a:p>
        </p:txBody>
      </p:sp>
      <p:pic>
        <p:nvPicPr>
          <p:cNvPr id="23554" name="Picture 2" descr="Гифка и Кит: истории из жизни, советы, новости, юмор — Горячее | Пикабу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95" y="781384"/>
            <a:ext cx="5991726" cy="555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Белуха играетс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96" y="781384"/>
            <a:ext cx="5991726" cy="555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90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Умеет ли попугай разговаривать?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Гифка — «Попугай слушает плеер»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39" y="1532524"/>
            <a:ext cx="6410325" cy="476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0947" y="1395664"/>
            <a:ext cx="448777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</a:rPr>
              <a:t>Эти пернатые имеют достаточно развитый мозг, благодаря ему могут эмоционально озвучивать свои чувства: веселиться и вредничать, обижаться и заботиться, ревновать и сердиться.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24582" name="Picture 6" descr="Попугай Кеша Мультфильм Осень Дождь Осенняя GIF - Parrot Kesha  SovietAnimation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979" y="1395664"/>
            <a:ext cx="6737684" cy="528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Гиф анимация Попугай катается на мини-велосипед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39" y="1446987"/>
            <a:ext cx="6459285" cy="523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95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Доверие собаки, как завоевать доверие собаки к хозяину? - Petsto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0" y="173431"/>
            <a:ext cx="11012905" cy="65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5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9706" y="1684421"/>
            <a:ext cx="4355432" cy="449254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Зайцы все это видели и весело смеялись.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-Ничего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старуха и без шубы на печке не замерзнет.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1832" y="1684420"/>
            <a:ext cx="5698129" cy="424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92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Рамки зимние детские для текста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1.wp.com/berl.ru/file/0001/250/13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250" y="758449"/>
            <a:ext cx="1968898" cy="259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Книга: &quot;Большая энциклопедия животных&quot; - Бряндинская, Золоева, Пекунова,  Проскурня, Ухова. Купить книгу, читать рецензии | ISBN 5-224-05491-5 |  Лабирин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26" y="365125"/>
            <a:ext cx="1828800" cy="25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Книга: &quot;Животные. Полная энциклопедия&quot; - Юлия Школьник. Купить книгу,  читать рецензии | ISBN 978-5-699-83000-8 | Лабиринт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62" y="2497119"/>
            <a:ext cx="2161554" cy="300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Книга: &quot;Энциклопедия животных&quot; - Веттер Де. Купить книгу, читать рецензии |  ISBN 978-5-9287-1824-4 | Лабиринт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133" y="1689301"/>
            <a:ext cx="1816130" cy="266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28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5484" y="1046747"/>
            <a:ext cx="4872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09863" y="577516"/>
            <a:ext cx="11482137" cy="55994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Задание для самостоятельного выполнения</a:t>
            </a:r>
          </a:p>
          <a:p>
            <a:pPr marL="0" indent="0" algn="ctr">
              <a:buNone/>
            </a:pPr>
            <a:endParaRPr lang="ru-RU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Прочитать рассказы о  животных.</a:t>
            </a:r>
          </a:p>
          <a:p>
            <a:pPr marL="0" indent="0" algn="ctr">
              <a:buNone/>
            </a:pP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вопросы на странице 180.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11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627" y="446601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12821" y="1143000"/>
            <a:ext cx="4380795" cy="503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Куда улетают птицы с наступлением холодов?</a:t>
            </a:r>
          </a:p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Почему Серая шейка не смогла улететь в тёплые края?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Ответы Mail.ru: ПТИЦЫ улетают на ЮГ... где Тепло... Какие Теплолюбивые  улетают?... Какие Зимостойкие остаются?... Почему.., в чём Отличие?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9" y="309968"/>
            <a:ext cx="6709611" cy="475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65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830179" y="1825625"/>
            <a:ext cx="4932947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 descr="Звук сверчка слушать.Звук сверчков ночью. - YouTube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t="1827" r="11818" b="1"/>
          <a:stretch/>
        </p:blipFill>
        <p:spPr bwMode="auto">
          <a:xfrm>
            <a:off x="7062537" y="2558313"/>
            <a:ext cx="3681663" cy="28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91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5326" y="1106905"/>
            <a:ext cx="5514474" cy="5070058"/>
          </a:xfrm>
        </p:spPr>
        <p:txBody>
          <a:bodyPr>
            <a:no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44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642" y="365125"/>
            <a:ext cx="8265695" cy="1460499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Найдите описание зимы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5642" y="1825624"/>
            <a:ext cx="4199021" cy="4635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Скоро выпал и первый снег, а река всё ещё не поддавалась холоду.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IF-ки на каждый день - GIF-открытки - ОТКРЫТКИ...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12" y="1528288"/>
            <a:ext cx="6352672" cy="476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9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21105" y="421105"/>
            <a:ext cx="5598695" cy="57558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3200" dirty="0"/>
          </a:p>
        </p:txBody>
      </p:sp>
      <p:pic>
        <p:nvPicPr>
          <p:cNvPr id="3074" name="Picture 2" descr="Зимняя анимация. Обсуждение на LiveInternet - Российский Сервис  Онлайн-Дневников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41" y="123063"/>
            <a:ext cx="5915526" cy="521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127" y="250450"/>
            <a:ext cx="51615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На что похожа речка?</a:t>
            </a: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Однажды горная река присмирела, и к ней тихо-тихо подкрался холод, крепко-крепко обнял гордую, непокорную красавицу и точно прикрыл её зеркальным стеклом.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353" y="3473693"/>
            <a:ext cx="1227220" cy="1078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8456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68062" y="154918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Ответьте на вопросы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9232" y="2634916"/>
            <a:ext cx="5334000" cy="3662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Старичок взял Серую Шейку из воды и положил за пазуху.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9231" y="1491917"/>
            <a:ext cx="5835315" cy="4685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Кто спас Серую шейку?</a:t>
            </a:r>
          </a:p>
          <a:p>
            <a:pPr marL="0" indent="0">
              <a:buNone/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Серая шейка Художник: Сальникова Людмила | Иллюстрации, Иллюстратор, Сказ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44" y="314756"/>
            <a:ext cx="4632157" cy="4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7674" y="3814011"/>
            <a:ext cx="47645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— А мы вот что с тобой сделаем: я тебя внучкам унесу. Вот-то обрадуются…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0317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241" y="0"/>
            <a:ext cx="10515600" cy="1325563"/>
          </a:xfrm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dirty="0" err="1" smtClean="0"/>
              <a:t>Сайёерпулат</a:t>
            </a:r>
            <a:r>
              <a:rPr lang="ru-RU" dirty="0" smtClean="0"/>
              <a:t> </a:t>
            </a:r>
            <a:r>
              <a:rPr lang="ru-RU" dirty="0" err="1" smtClean="0"/>
              <a:t>Файзуллаев</a:t>
            </a:r>
            <a:r>
              <a:rPr lang="ru-RU" dirty="0" smtClean="0"/>
              <a:t>(1932-2001)</a:t>
            </a:r>
            <a:endParaRPr lang="ru-RU" dirty="0"/>
          </a:p>
        </p:txBody>
      </p:sp>
      <p:pic>
        <p:nvPicPr>
          <p:cNvPr id="2050" name="Picture 2" descr="Сайёр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883" y="1690688"/>
            <a:ext cx="2812977" cy="375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9983" y="1503948"/>
            <a:ext cx="641283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Open Sans"/>
              </a:rPr>
              <a:t>    Он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писал стихи, рассказы и другие произведения для детей и взрослых: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Бошсиз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ҳайкал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(Памятник без головы - 1961),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Фидойингман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(Доброволец - 1962),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Қачон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катта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бўламан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(Хочу стать взрослым - 1965),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Бир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кеча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хаёли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(Воображение одной ночи - 1965),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Ўттиз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ёшим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(Мои тридцать лет - 1968),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Ҳулкар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(1969),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Парвона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(Забота - 1970),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Денгиздан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томчилар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(Капли из моря - 1972),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Йиллаб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куйганим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(Страдал годами - 1973),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Мусаффо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фасл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(Чистый сезон - 1978),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Болға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зарби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(Удар молотка - 1982), «Одам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борки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...» (Пока существует человек… - 1981),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Анча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катта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боламан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(Я достаточно взрослый - 1982),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Чорраҳа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(Перекрёсток - 1985),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Умр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қўшиғи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(Песня жизни - 1986),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Ҳалоллик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ва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фаоллик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(Честность и активность - 1989), «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Уйқудаги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Open Sans"/>
              </a:rPr>
              <a:t>тош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» (Камень из сна -1989).</a:t>
            </a:r>
            <a:endParaRPr lang="ru-RU" dirty="0"/>
          </a:p>
        </p:txBody>
      </p:sp>
      <p:pic>
        <p:nvPicPr>
          <p:cNvPr id="2054" name="Picture 6" descr="Сутеев Владимир Григорьевич. Книга сказок В. Сутеева читать онлайн |  Электронная библиотека e-libra.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83" y="1356914"/>
            <a:ext cx="9888431" cy="509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50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пень, колья, трава png | PNGEg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22" y="4149270"/>
            <a:ext cx="3379215" cy="214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1" r="-10021" b="42519"/>
          <a:stretch/>
        </p:blipFill>
        <p:spPr>
          <a:xfrm>
            <a:off x="354535" y="527919"/>
            <a:ext cx="5781570" cy="6077417"/>
          </a:xfrm>
          <a:prstGeom prst="rect">
            <a:avLst/>
          </a:prstGeom>
        </p:spPr>
      </p:pic>
      <p:pic>
        <p:nvPicPr>
          <p:cNvPr id="5122" name="Picture 2" descr="Фигурка семья зайцев купить недорого от производител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3EACB"/>
              </a:clrFrom>
              <a:clrTo>
                <a:srgbClr val="F3EA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4373" y="4285540"/>
            <a:ext cx="1862880" cy="187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Шакал — зверь. Описание шакала с картинками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518" y="1420967"/>
            <a:ext cx="3677439" cy="313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Норы у основания берез? (Страница 1) — Off-topic — Форум «Плантариума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83" y="1532442"/>
            <a:ext cx="5560584" cy="476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15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60948" y="517358"/>
            <a:ext cx="5197642" cy="56596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73327" y="672247"/>
            <a:ext cx="6172200" cy="46008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Перед вами веселая и остроумная научно-художественная повесть о природе замечательного детского писателя Юрия Дмитриева. Занимательный сюжет книги увлечет и заинтересует зарисовками из мира животных. Вы узнаете о том, что животные разговаривают друг с другом не только на языке свиста, крика или танца, но и на языке цвета, запаха и света.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s://s1.livelib.ru/boocover/1000492392/o/8a2d/Yurij_Dmitriev__Zdravstvuj_belka_Kak_zhivesh_krokodi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54" y="218116"/>
            <a:ext cx="3789946" cy="471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557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762</Words>
  <Application>Microsoft Office PowerPoint</Application>
  <PresentationFormat>Широкоэкранный</PresentationFormat>
  <Paragraphs>78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Open Sans</vt:lpstr>
      <vt:lpstr>Тема Office</vt:lpstr>
      <vt:lpstr>Русский язык литературное чтение</vt:lpstr>
      <vt:lpstr>Сегодня на уроке</vt:lpstr>
      <vt:lpstr> </vt:lpstr>
      <vt:lpstr>Найдите описание зимы</vt:lpstr>
      <vt:lpstr>Презентация PowerPoint</vt:lpstr>
      <vt:lpstr>Ответьте на вопросы</vt:lpstr>
      <vt:lpstr>      Сайёерпулат Файзуллаев(1932-2001)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Гавиал </vt:lpstr>
      <vt:lpstr>Словарная работа</vt:lpstr>
      <vt:lpstr>Читаем вместе!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Умеет ли попугай разговаривать?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 литературное чтение</dc:title>
  <dc:creator>WINDOWS 10</dc:creator>
  <cp:lastModifiedBy>Пользователь</cp:lastModifiedBy>
  <cp:revision>129</cp:revision>
  <dcterms:created xsi:type="dcterms:W3CDTF">2020-09-06T11:53:35Z</dcterms:created>
  <dcterms:modified xsi:type="dcterms:W3CDTF">2020-10-03T10:10:26Z</dcterms:modified>
</cp:coreProperties>
</file>