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9"/>
  </p:notesMasterIdLst>
  <p:sldIdLst>
    <p:sldId id="264" r:id="rId2"/>
    <p:sldId id="357" r:id="rId3"/>
    <p:sldId id="352" r:id="rId4"/>
    <p:sldId id="342" r:id="rId5"/>
    <p:sldId id="353" r:id="rId6"/>
    <p:sldId id="356" r:id="rId7"/>
    <p:sldId id="275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0A1C"/>
    <a:srgbClr val="BC1A48"/>
    <a:srgbClr val="269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226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253640" y="2612358"/>
            <a:ext cx="2315110" cy="22450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04096" y="1693294"/>
            <a:ext cx="81495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3639" y="2354685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63639" y="4349921"/>
            <a:ext cx="640458" cy="132200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3814" y="2612358"/>
            <a:ext cx="2422313" cy="2245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8236" y="1159100"/>
            <a:ext cx="11543764" cy="558943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5а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+ 7       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1,5а ∙ 0,6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3a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2а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с       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7ху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6,7 – к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+ 3n</a:t>
            </a:r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None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674963" y="4320057"/>
            <a:ext cx="1785938" cy="107347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C00000"/>
                </a:solidFill>
              </a:rPr>
              <a:t>1</a:t>
            </a:r>
            <a:r>
              <a:rPr lang="ru-RU" b="1" dirty="0" smtClean="0">
                <a:solidFill>
                  <a:srgbClr val="C00000"/>
                </a:solidFill>
              </a:rPr>
              <a:t>) </a:t>
            </a:r>
            <a:r>
              <a:rPr lang="ru-RU" sz="2400" b="1" dirty="0" smtClean="0">
                <a:solidFill>
                  <a:schemeClr val="tx1"/>
                </a:solidFill>
              </a:rPr>
              <a:t>5а</a:t>
            </a:r>
            <a:r>
              <a:rPr lang="en-US" sz="2400" b="1" dirty="0" smtClean="0">
                <a:solidFill>
                  <a:schemeClr val="tx1"/>
                </a:solidFill>
              </a:rPr>
              <a:t>b</a:t>
            </a:r>
            <a:r>
              <a:rPr lang="ru-RU" sz="2400" b="1" baseline="30000" dirty="0" smtClean="0">
                <a:solidFill>
                  <a:schemeClr val="tx1"/>
                </a:solidFill>
              </a:rPr>
              <a:t>2 </a:t>
            </a:r>
            <a:r>
              <a:rPr lang="ru-RU" sz="2400" b="1" dirty="0">
                <a:solidFill>
                  <a:schemeClr val="tx1"/>
                </a:solidFill>
              </a:rPr>
              <a:t>+ 7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18488" y="4296211"/>
            <a:ext cx="1833563" cy="109732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C00000"/>
                </a:solidFill>
              </a:rPr>
              <a:t>3</a:t>
            </a:r>
            <a:r>
              <a:rPr lang="ru-RU" b="1" dirty="0" smtClean="0">
                <a:solidFill>
                  <a:srgbClr val="C00000"/>
                </a:solidFill>
              </a:rPr>
              <a:t>) </a:t>
            </a:r>
            <a:r>
              <a:rPr lang="en-US" sz="2400" b="1" dirty="0" smtClean="0">
                <a:solidFill>
                  <a:schemeClr val="tx1"/>
                </a:solidFill>
              </a:rPr>
              <a:t>3a</a:t>
            </a:r>
            <a:r>
              <a:rPr lang="ru-RU" sz="2400" b="1" dirty="0" smtClean="0">
                <a:solidFill>
                  <a:schemeClr val="tx1"/>
                </a:solidFill>
              </a:rPr>
              <a:t>2а</a:t>
            </a:r>
            <a:r>
              <a:rPr lang="en-US" sz="2400" b="1" dirty="0" smtClean="0">
                <a:solidFill>
                  <a:schemeClr val="tx1"/>
                </a:solidFill>
              </a:rPr>
              <a:t>b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baseline="30000" dirty="0" smtClean="0">
                <a:solidFill>
                  <a:schemeClr val="tx1"/>
                </a:solidFill>
              </a:rPr>
              <a:t>2 </a:t>
            </a:r>
            <a:r>
              <a:rPr lang="ru-RU" sz="2400" b="1" dirty="0">
                <a:solidFill>
                  <a:schemeClr val="tx1"/>
                </a:solidFill>
              </a:rPr>
              <a:t>– </a:t>
            </a:r>
            <a:r>
              <a:rPr lang="en-US" sz="2400" b="1" dirty="0" smtClean="0">
                <a:solidFill>
                  <a:schemeClr val="tx1"/>
                </a:solidFill>
              </a:rPr>
              <a:t>b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2809" y="4320057"/>
            <a:ext cx="1714500" cy="109732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C00000"/>
                </a:solidFill>
              </a:rPr>
              <a:t>4</a:t>
            </a:r>
            <a:r>
              <a:rPr lang="ru-RU" sz="2400" b="1" dirty="0" smtClean="0">
                <a:solidFill>
                  <a:srgbClr val="C00000"/>
                </a:solidFill>
              </a:rPr>
              <a:t>)  </a:t>
            </a:r>
            <a:r>
              <a:rPr lang="ru-RU" sz="2400" b="1" dirty="0" smtClean="0">
                <a:solidFill>
                  <a:schemeClr val="tx1"/>
                </a:solidFill>
              </a:rPr>
              <a:t>3</a:t>
            </a:r>
            <a:r>
              <a:rPr lang="en-US" sz="2400" b="1" dirty="0" smtClean="0">
                <a:solidFill>
                  <a:schemeClr val="tx1"/>
                </a:solidFill>
              </a:rPr>
              <a:t>b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+ </a:t>
            </a:r>
            <a:r>
              <a:rPr lang="en-US" sz="2400" b="1" dirty="0" smtClean="0">
                <a:solidFill>
                  <a:schemeClr val="tx1"/>
                </a:solidFill>
              </a:rPr>
              <a:t>5</a:t>
            </a:r>
            <a:r>
              <a:rPr lang="ru-RU" sz="2400" b="1" dirty="0" smtClean="0">
                <a:solidFill>
                  <a:schemeClr val="tx1"/>
                </a:solidFill>
              </a:rPr>
              <a:t>с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28067" y="4320058"/>
            <a:ext cx="1785938" cy="109732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C00000"/>
                </a:solidFill>
              </a:rPr>
              <a:t>6</a:t>
            </a:r>
            <a:r>
              <a:rPr lang="ru-RU" b="1" dirty="0" smtClean="0">
                <a:solidFill>
                  <a:srgbClr val="C00000"/>
                </a:solidFill>
              </a:rPr>
              <a:t>)  </a:t>
            </a:r>
            <a:r>
              <a:rPr lang="ru-RU" sz="2400" b="1" dirty="0" smtClean="0">
                <a:solidFill>
                  <a:schemeClr val="tx1"/>
                </a:solidFill>
              </a:rPr>
              <a:t>6,7– к</a:t>
            </a:r>
            <a:r>
              <a:rPr lang="en-US" sz="2400" b="1" dirty="0" smtClean="0">
                <a:solidFill>
                  <a:schemeClr val="tx1"/>
                </a:solidFill>
              </a:rPr>
              <a:t>+3n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4-конечная звезда 7"/>
          <p:cNvSpPr/>
          <p:nvPr/>
        </p:nvSpPr>
        <p:spPr>
          <a:xfrm>
            <a:off x="1591617" y="4296211"/>
            <a:ext cx="428625" cy="500062"/>
          </a:xfrm>
          <a:prstGeom prst="star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4-конечная звезда 8"/>
          <p:cNvSpPr/>
          <p:nvPr/>
        </p:nvSpPr>
        <p:spPr>
          <a:xfrm>
            <a:off x="5863043" y="4297931"/>
            <a:ext cx="428625" cy="500062"/>
          </a:xfrm>
          <a:prstGeom prst="star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>
            <a:off x="7920574" y="4296211"/>
            <a:ext cx="428625" cy="500062"/>
          </a:xfrm>
          <a:prstGeom prst="star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12192000" cy="10174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70166" y="5581792"/>
            <a:ext cx="5296643" cy="58477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ru-RU" sz="3200" b="1" baseline="30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m²k + nk³ - 4n⁷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466809" y="5565240"/>
            <a:ext cx="1965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to‘rthad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2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759854" y="325744"/>
            <a:ext cx="11037194" cy="936625"/>
          </a:xfrm>
        </p:spPr>
        <p:txBody>
          <a:bodyPr>
            <a:normAutofit/>
          </a:bodyPr>
          <a:lstStyle/>
          <a:p>
            <a:r>
              <a:rPr lang="ru-RU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shaklga</a:t>
            </a:r>
            <a:r>
              <a:rPr lang="en-US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ru-RU" alt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638970" y="1806278"/>
            <a:ext cx="55816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4400" b="1" i="1" dirty="0">
                <a:solidFill>
                  <a:srgbClr val="0535CD"/>
                </a:solidFill>
                <a:latin typeface="Monotype Corsiva" panose="03010101010201010101" pitchFamily="66" charset="0"/>
              </a:rPr>
              <a:t>1.</a:t>
            </a: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639493" y="3177198"/>
            <a:ext cx="59182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4800" b="1" i="1" dirty="0">
                <a:solidFill>
                  <a:srgbClr val="0535CD"/>
                </a:solidFill>
                <a:latin typeface="Monotype Corsiva" panose="03010101010201010101" pitchFamily="66" charset="0"/>
              </a:rPr>
              <a:t>2.</a:t>
            </a:r>
          </a:p>
        </p:txBody>
      </p:sp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995863" y="23923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6508750" y="390525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38970" y="4609674"/>
            <a:ext cx="59182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4800" b="1" i="1" dirty="0">
                <a:solidFill>
                  <a:srgbClr val="0535CD"/>
                </a:solidFill>
                <a:latin typeface="Monotype Corsiva" panose="03010101010201010101" pitchFamily="66" charset="0"/>
              </a:rPr>
              <a:t>3</a:t>
            </a:r>
            <a:r>
              <a:rPr kumimoji="1" lang="ru-RU" altLang="ru-RU" sz="4800" b="1" i="1" dirty="0" smtClean="0">
                <a:solidFill>
                  <a:srgbClr val="0535CD"/>
                </a:solidFill>
                <a:latin typeface="Monotype Corsiva" panose="03010101010201010101" pitchFamily="66" charset="0"/>
              </a:rPr>
              <a:t>.</a:t>
            </a:r>
            <a:endParaRPr kumimoji="1" lang="ru-RU" altLang="ru-RU" sz="4800" b="1" i="1" dirty="0">
              <a:solidFill>
                <a:srgbClr val="0535CD"/>
              </a:solidFill>
              <a:latin typeface="Monotype Corsiva" panose="03010101010201010101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183869" y="1830097"/>
                <a:ext cx="2181303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b</a:t>
                </a:r>
                <a:endParaRPr lang="ru-RU" sz="40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3869" y="1830097"/>
                <a:ext cx="2181303" cy="721801"/>
              </a:xfrm>
              <a:prstGeom prst="rect">
                <a:avLst/>
              </a:prstGeom>
              <a:blipFill rotWithShape="0">
                <a:blip r:embed="rId2"/>
                <a:stretch>
                  <a:fillRect l="-9777" t="-13445" r="-8939" b="-34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421574" y="4620710"/>
            <a:ext cx="55130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0,2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2а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 =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92900" y="4609674"/>
            <a:ext cx="37465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600" b="1" baseline="30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baseline="30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2а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="1" baseline="30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а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b²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1574" y="1872915"/>
            <a:ext cx="27622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3a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2а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21574" y="3218700"/>
            <a:ext cx="35076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24x</a:t>
            </a:r>
            <a:r>
              <a:rPr lang="en-US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yx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3xy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714450" y="3207664"/>
            <a:ext cx="29033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24x</a:t>
            </a:r>
            <a:r>
              <a:rPr lang="en-US" sz="3600" b="1" baseline="30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600" b="1" baseline="30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3xy</a:t>
            </a:r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50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  <p:bldP spid="63506" grpId="0"/>
      <p:bldP spid="17" grpId="0"/>
      <p:bldP spid="3" grpId="0"/>
      <p:bldP spid="6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249-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59366" y="1008646"/>
            <a:ext cx="7276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Birhadlardan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556335" y="1839741"/>
                <a:ext cx="3604320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, 7</a:t>
                </a:r>
                <a:r>
                  <a:rPr lang="en-US" sz="40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sz="40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4000" b="1" dirty="0" err="1" smtClean="0">
                    <a:solidFill>
                      <a:srgbClr val="002060"/>
                    </a:solidFill>
                  </a:rPr>
                  <a:t>va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 9;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6335" y="1839741"/>
                <a:ext cx="3604320" cy="721801"/>
              </a:xfrm>
              <a:prstGeom prst="rect">
                <a:avLst/>
              </a:prstGeom>
              <a:blipFill rotWithShape="0">
                <a:blip r:embed="rId2"/>
                <a:stretch>
                  <a:fillRect l="-5912" t="-15254" r="-6419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543992" y="3901717"/>
                <a:ext cx="672568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5) 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𝟖𝐚</m:t>
                    </m:r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𝟒𝐚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𝐛</m:t>
                    </m:r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 −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𝟐𝐚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𝟓𝐚𝐛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;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992" y="3901717"/>
                <a:ext cx="6725687" cy="721801"/>
              </a:xfrm>
              <a:prstGeom prst="rect">
                <a:avLst/>
              </a:prstGeom>
              <a:blipFill rotWithShape="0">
                <a:blip r:embed="rId3"/>
                <a:stretch>
                  <a:fillRect l="-3170" t="-15254" r="-2355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543992" y="2859539"/>
                <a:ext cx="408086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𝐯𝐚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</a:rPr>
                  <a:t>  </a:t>
                </a:r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992" y="2859539"/>
                <a:ext cx="4080861" cy="721801"/>
              </a:xfrm>
              <a:prstGeom prst="rect">
                <a:avLst/>
              </a:prstGeom>
              <a:blipFill rotWithShape="0">
                <a:blip r:embed="rId4"/>
                <a:stretch>
                  <a:fillRect l="-5224" t="-15254" b="-33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902848" y="1893780"/>
                <a:ext cx="327807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𝟕𝐱</m:t>
                    </m:r>
                    <m:r>
                      <a:rPr lang="en-US" sz="40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848" y="1893780"/>
                <a:ext cx="3278077" cy="72180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715168" y="2820647"/>
                <a:ext cx="365343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sz="40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US" sz="4000" b="1" dirty="0">
                    <a:solidFill>
                      <a:srgbClr val="7030A0"/>
                    </a:solidFill>
                  </a:rPr>
                  <a:t>  </a:t>
                </a:r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168" y="2820647"/>
                <a:ext cx="3653436" cy="72180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59366" y="4850689"/>
                <a:ext cx="7520970" cy="7176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𝟖𝐚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𝟒𝐚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𝟐𝐚</m:t>
                          </m:r>
                          <m:sSup>
                            <m:sSupPr>
                              <m:ctrlPr>
                                <a:rPr lang="en-US" sz="3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𝐛</m:t>
                              </m:r>
                            </m:e>
                            <m:sup>
                              <m:r>
                                <a:rPr lang="en-US" sz="36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sz="36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𝟓𝐚𝐛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9366" y="4850689"/>
                <a:ext cx="7520970" cy="71769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659366" y="5602310"/>
                <a:ext cx="5929636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𝟖𝐚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𝟒𝐚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𝟐𝐚</m:t>
                      </m:r>
                      <m:sSup>
                        <m:sSupPr>
                          <m:ctrlPr>
                            <a:rPr lang="en-US" sz="3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e>
                        <m:sup>
                          <m:r>
                            <a:rPr lang="en-US" sz="3600" b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3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𝟓𝐚𝐛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9366" y="5602310"/>
                <a:ext cx="5929636" cy="65889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513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5930" y="18906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251-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084" y="1126320"/>
            <a:ext cx="109472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qo‘shiluvchisini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shaklga</a:t>
            </a:r>
            <a:endParaRPr lang="en-US" sz="32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38365" y="2526150"/>
                <a:ext cx="5824030" cy="878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7030A0"/>
                    </a:solidFill>
                  </a:rPr>
                  <a:t>1) </a:t>
                </a:r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3aaa(-1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+ 4xxx3xy =</a:t>
                </a:r>
                <a:endParaRPr lang="ru-RU" sz="36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65" y="2526150"/>
                <a:ext cx="5824030" cy="878574"/>
              </a:xfrm>
              <a:prstGeom prst="rect">
                <a:avLst/>
              </a:prstGeom>
              <a:blipFill rotWithShape="0">
                <a:blip r:embed="rId2"/>
                <a:stretch>
                  <a:fillRect l="-3246" r="-2304" b="-124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38365" y="4408072"/>
                <a:ext cx="8503359" cy="14932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7030A0"/>
                    </a:solidFill>
                  </a:rPr>
                  <a:t>3</a:t>
                </a:r>
                <a:r>
                  <a:rPr lang="en-US" sz="3600" i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(2ab)(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6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p>
                        <m:r>
                          <a:rPr lang="en-US" sz="36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)- </a:t>
                </a:r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(3a²b</a:t>
                </a:r>
                <a:r>
                  <a:rPr lang="en-US" sz="3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36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65" y="4408072"/>
                <a:ext cx="8503359" cy="1493229"/>
              </a:xfrm>
              <a:prstGeom prst="rect">
                <a:avLst/>
              </a:prstGeom>
              <a:blipFill rotWithShape="0">
                <a:blip r:embed="rId3"/>
                <a:stretch>
                  <a:fillRect l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780698" y="2439148"/>
                <a:ext cx="4992072" cy="9746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aaaab+4·3xxxxy 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0698" y="2439148"/>
                <a:ext cx="4992072" cy="974690"/>
              </a:xfrm>
              <a:prstGeom prst="rect">
                <a:avLst/>
              </a:prstGeom>
              <a:blipFill rotWithShape="0">
                <a:blip r:embed="rId4"/>
                <a:stretch>
                  <a:fillRect l="-3663" r="-2808" b="-6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10469" y="3390113"/>
                <a:ext cx="3773662" cy="657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- 5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US" sz="36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6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endParaRPr lang="ru-RU" sz="3600" b="1" i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69" y="3390113"/>
                <a:ext cx="3773662" cy="657424"/>
              </a:xfrm>
              <a:prstGeom prst="rect">
                <a:avLst/>
              </a:prstGeom>
              <a:blipFill rotWithShape="0">
                <a:blip r:embed="rId5"/>
                <a:stretch>
                  <a:fillRect l="-4847" t="-12037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023585" y="4417186"/>
                <a:ext cx="4694042" cy="8776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aa²b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a²bb </a:t>
                </a:r>
                <a:r>
                  <a:rPr lang="en-US" sz="3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36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3585" y="4417186"/>
                <a:ext cx="4694042" cy="877676"/>
              </a:xfrm>
              <a:prstGeom prst="rect">
                <a:avLst/>
              </a:prstGeom>
              <a:blipFill rotWithShape="0">
                <a:blip r:embed="rId6"/>
                <a:stretch>
                  <a:fillRect l="-3896" r="-3117"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44380" y="5368638"/>
                <a:ext cx="3940309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0,5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  <m:sup>
                        <m:r>
                          <a:rPr lang="en-US" sz="36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  <m:r>
                      <a:rPr lang="en-US" sz="36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3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3600" b="1" dirty="0">
                            <a:solidFill>
                              <a:srgbClr val="7030A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600" b="1" dirty="0">
                            <a:solidFill>
                              <a:srgbClr val="7030A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²</m:t>
                        </m:r>
                        <m:r>
                          <a:rPr lang="en-US" sz="3600" b="1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  <m:sup>
                        <m:r>
                          <a:rPr lang="en-US" sz="36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380" y="5368638"/>
                <a:ext cx="3940309" cy="892552"/>
              </a:xfrm>
              <a:prstGeom prst="rect">
                <a:avLst/>
              </a:prstGeom>
              <a:blipFill rotWithShape="0">
                <a:blip r:embed="rId7"/>
                <a:stretch>
                  <a:fillRect l="-4799"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708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9" grpId="0"/>
      <p:bldP spid="11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52393" y="2382274"/>
                <a:ext cx="6863417" cy="13865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ru-RU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𝒂𝒃</m:t>
                    </m:r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sz="36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137160">
                  <a:spcBef>
                    <a:spcPct val="20000"/>
                  </a:spcBef>
                  <a:buClr>
                    <a:prstClr val="black">
                      <a:shade val="95000"/>
                    </a:prstClr>
                  </a:buClr>
                  <a:buSzPct val="65000"/>
                </a:pPr>
                <a:r>
                  <a:rPr lang="en-US" sz="3600" b="1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𝒃𝒖𝒏𝒅𝒂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600" b="1" i="1" baseline="30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i="1" baseline="30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93" y="2382274"/>
                <a:ext cx="6863417" cy="1386598"/>
              </a:xfrm>
              <a:prstGeom prst="rect">
                <a:avLst/>
              </a:prstGeom>
              <a:blipFill rotWithShape="0">
                <a:blip r:embed="rId2"/>
                <a:stretch>
                  <a:fillRect t="-70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0" y="0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252-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6197" y="1305056"/>
            <a:ext cx="70551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15" descr="CBIZ03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9591" y="1656383"/>
            <a:ext cx="3287962" cy="22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879466" y="2077799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52393" y="4327305"/>
                <a:ext cx="7528023" cy="5946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2·(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e>
                    </m:d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e>
                    </m:d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∙(−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)²</m:t>
                    </m:r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93" y="4327305"/>
                <a:ext cx="7528023" cy="594650"/>
              </a:xfrm>
              <a:prstGeom prst="rect">
                <a:avLst/>
              </a:prstGeom>
              <a:blipFill rotWithShape="0">
                <a:blip r:embed="rId4"/>
                <a:stretch>
                  <a:fillRect l="-2105" t="-12371" b="-32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7415810" y="4373070"/>
            <a:ext cx="3637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 – 0,5 + 0,5 = 2 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01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48236" y="1551784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35691" y="1329363"/>
            <a:ext cx="933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77-betida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50- 253-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963" y="2767915"/>
            <a:ext cx="3291644" cy="26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2942</TotalTime>
  <Words>264</Words>
  <Application>Microsoft Office PowerPoint</Application>
  <PresentationFormat>Широкоэкранный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Franklin Gothic Book</vt:lpstr>
      <vt:lpstr>Monotype Corsiva</vt:lpstr>
      <vt:lpstr>Тема Office</vt:lpstr>
      <vt:lpstr>ALGEBRA</vt:lpstr>
      <vt:lpstr>Презентация PowerPoint</vt:lpstr>
      <vt:lpstr> Ko‘phadlarni standart shaklga keltirish: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360</cp:revision>
  <dcterms:modified xsi:type="dcterms:W3CDTF">2020-11-05T04:36:18Z</dcterms:modified>
</cp:coreProperties>
</file>