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sldIdLst>
    <p:sldId id="264" r:id="rId2"/>
    <p:sldId id="344" r:id="rId3"/>
    <p:sldId id="345" r:id="rId4"/>
    <p:sldId id="346" r:id="rId5"/>
    <p:sldId id="347" r:id="rId6"/>
    <p:sldId id="348" r:id="rId7"/>
    <p:sldId id="342" r:id="rId8"/>
    <p:sldId id="27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26910D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41242" y="212452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556653" y="2697043"/>
            <a:ext cx="2416561" cy="2534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352152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7109" y="1701992"/>
            <a:ext cx="81495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3094" y="2367563"/>
            <a:ext cx="580798" cy="17337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3095" y="4349921"/>
            <a:ext cx="580798" cy="18222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492"/>
            <a:ext cx="12192000" cy="10331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Xatolikni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42042" y="1470484"/>
            <a:ext cx="4038600" cy="39170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∙5∙5∙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=-3∙3=-9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=(х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ru-RU" sz="3600" baseline="30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372" y="1497153"/>
            <a:ext cx="4038600" cy="391703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>
                <a:prstClr val="black">
                  <a:shade val="9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>
                <a:prstClr val="black">
                  <a:shade val="9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>
                <a:prstClr val="black">
                  <a:shade val="9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endParaRPr lang="ru-RU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>
                <a:prstClr val="black">
                  <a:shade val="95000"/>
                </a:prstClr>
              </a:buClr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2х)</a:t>
            </a:r>
            <a:r>
              <a:rPr lang="ru-RU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=х</a:t>
            </a:r>
            <a:r>
              <a:rPr lang="ru-RU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3730139" y="2119838"/>
            <a:ext cx="1368152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8" name="Пятно 1 7"/>
          <p:cNvSpPr/>
          <p:nvPr/>
        </p:nvSpPr>
        <p:spPr>
          <a:xfrm>
            <a:off x="3120699" y="2964624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Пятно 1 11"/>
          <p:cNvSpPr/>
          <p:nvPr/>
        </p:nvSpPr>
        <p:spPr>
          <a:xfrm>
            <a:off x="7895685" y="2234247"/>
            <a:ext cx="1319273" cy="8240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136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7984764" y="2964624"/>
            <a:ext cx="1152127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2</a:t>
            </a:r>
            <a:r>
              <a:rPr lang="ru-RU" sz="2800" b="1" baseline="30000" dirty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15" name="Пятно 1 14"/>
          <p:cNvSpPr/>
          <p:nvPr/>
        </p:nvSpPr>
        <p:spPr>
          <a:xfrm>
            <a:off x="7882669" y="4499784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х</a:t>
            </a:r>
            <a:r>
              <a:rPr lang="ru-RU" sz="2800" b="1" baseline="30000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6" name="Пятно 1 15"/>
          <p:cNvSpPr/>
          <p:nvPr/>
        </p:nvSpPr>
        <p:spPr>
          <a:xfrm>
            <a:off x="4942115" y="3865990"/>
            <a:ext cx="1176911" cy="7164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х</a:t>
            </a:r>
            <a:r>
              <a:rPr lang="ru-RU" sz="2800" b="1" baseline="30000" dirty="0">
                <a:solidFill>
                  <a:srgbClr val="C00000"/>
                </a:solidFill>
              </a:rPr>
              <a:t>14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403" y="1609300"/>
            <a:ext cx="2451100" cy="111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36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408640" cy="470916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43744" y="3666378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х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3370" y="1949387"/>
            <a:ext cx="1433463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-1,7ху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86710" y="2051121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х+у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66820" y="1959333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-с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43511" y="2051121"/>
            <a:ext cx="1407983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х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chemeClr val="tx1"/>
                </a:solidFill>
              </a:rPr>
              <a:t>у-3у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50957" y="1990108"/>
            <a:ext cx="138599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15/х</a:t>
            </a:r>
            <a:r>
              <a:rPr lang="ru-RU" sz="2800" b="1" baseline="30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386710" y="3666377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0,7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59970" y="3666378"/>
            <a:ext cx="1531890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2(</a:t>
            </a:r>
            <a:r>
              <a:rPr lang="ru-RU" sz="2800" b="1" dirty="0" err="1">
                <a:solidFill>
                  <a:schemeClr val="tx1"/>
                </a:solidFill>
              </a:rPr>
              <a:t>х+у</a:t>
            </a:r>
            <a:r>
              <a:rPr lang="ru-RU" sz="2800" b="1" dirty="0">
                <a:solidFill>
                  <a:schemeClr val="tx1"/>
                </a:solidFill>
              </a:rPr>
              <a:t>)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52454" y="3666377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х</a:t>
            </a:r>
            <a:r>
              <a:rPr lang="ru-RU" sz="2800" b="1" baseline="300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38062" y="3666378"/>
            <a:ext cx="926326" cy="13360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11" y="5383369"/>
            <a:ext cx="1748718" cy="127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0" y="12492"/>
            <a:ext cx="12192000" cy="10331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00164" y="3328272"/>
            <a:ext cx="1371600" cy="12172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-8х</a:t>
            </a:r>
            <a:r>
              <a:rPr lang="ru-RU" sz="2800" b="1" baseline="30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" name="Овал 4"/>
          <p:cNvSpPr/>
          <p:nvPr/>
        </p:nvSpPr>
        <p:spPr>
          <a:xfrm>
            <a:off x="2329880" y="1698780"/>
            <a:ext cx="1512168" cy="1190778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хс</a:t>
            </a:r>
            <a:r>
              <a:rPr lang="ru-RU" sz="2800" b="1" baseline="30000" dirty="0">
                <a:solidFill>
                  <a:schemeClr val="tx1"/>
                </a:solidFill>
              </a:rPr>
              <a:t>4</a:t>
            </a:r>
            <a:r>
              <a:rPr lang="ru-RU" sz="2800" b="1" dirty="0">
                <a:solidFill>
                  <a:schemeClr val="tx1"/>
                </a:solidFill>
              </a:rPr>
              <a:t>у</a:t>
            </a:r>
            <a:r>
              <a:rPr lang="ru-RU" sz="2800" b="1" baseline="30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Овал 5"/>
          <p:cNvSpPr/>
          <p:nvPr/>
        </p:nvSpPr>
        <p:spPr>
          <a:xfrm>
            <a:off x="6932424" y="1836969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7" name="Овал 6"/>
          <p:cNvSpPr/>
          <p:nvPr/>
        </p:nvSpPr>
        <p:spPr>
          <a:xfrm>
            <a:off x="6862162" y="3286352"/>
            <a:ext cx="1308217" cy="1094897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-4ху</a:t>
            </a:r>
          </a:p>
        </p:txBody>
      </p:sp>
      <p:sp>
        <p:nvSpPr>
          <p:cNvPr id="8" name="Овал 7"/>
          <p:cNvSpPr/>
          <p:nvPr/>
        </p:nvSpPr>
        <p:spPr>
          <a:xfrm>
            <a:off x="2092672" y="4893305"/>
            <a:ext cx="2181944" cy="13236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5х</a:t>
            </a:r>
            <a:r>
              <a:rPr lang="ru-RU" sz="2800" b="1" baseline="30000" dirty="0">
                <a:solidFill>
                  <a:schemeClr val="tx1"/>
                </a:solidFill>
              </a:rPr>
              <a:t>9</a:t>
            </a:r>
            <a:r>
              <a:rPr lang="ru-RU" sz="2800" b="1" dirty="0">
                <a:solidFill>
                  <a:schemeClr val="tx1"/>
                </a:solidFill>
              </a:rPr>
              <a:t>0,5у</a:t>
            </a:r>
            <a:r>
              <a:rPr lang="ru-RU" sz="2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Овал 9"/>
          <p:cNvSpPr/>
          <p:nvPr/>
        </p:nvSpPr>
        <p:spPr>
          <a:xfrm>
            <a:off x="6966899" y="5123585"/>
            <a:ext cx="914400" cy="914400"/>
          </a:xfrm>
          <a:prstGeom prst="ellipse">
            <a:avLst/>
          </a:prstGeom>
          <a:solidFill>
            <a:srgbClr val="FF66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11" name="Овал 10"/>
          <p:cNvSpPr/>
          <p:nvPr/>
        </p:nvSpPr>
        <p:spPr>
          <a:xfrm>
            <a:off x="8074861" y="3158772"/>
            <a:ext cx="1628387" cy="11289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k=-4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n=2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851013" y="5072301"/>
            <a:ext cx="1570144" cy="9656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k=2,5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n=11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837453" y="5045645"/>
            <a:ext cx="1454062" cy="9703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k=1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n=1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33352" y="1790076"/>
            <a:ext cx="1482528" cy="10994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k=1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n=10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751494" y="1787970"/>
            <a:ext cx="1625980" cy="10740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k=67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n=0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564769" y="3479675"/>
            <a:ext cx="141969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k=-8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n=7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12492"/>
            <a:ext cx="12192000" cy="10331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919" y="1477812"/>
            <a:ext cx="1138492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Birhadni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shaklga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xb</a:t>
            </a:r>
            <a:r>
              <a:rPr lang="en-US" sz="4000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522" y="3886447"/>
            <a:ext cx="993413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xb</a:t>
            </a:r>
            <a:r>
              <a:rPr lang="en-US" sz="48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=(3∙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8)∙(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i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=24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i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5505" y="3108202"/>
            <a:ext cx="21804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21061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9815" y="5331346"/>
            <a:ext cx="3289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)∙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(8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xb</a:t>
            </a: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6479" y="5331345"/>
            <a:ext cx="6556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(3∙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8)∙(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)∙(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)∙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24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3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13234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673" y="2698114"/>
            <a:ext cx="1023068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8412" y="3878702"/>
            <a:ext cx="27333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∙3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8412" y="4735780"/>
            <a:ext cx="2511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3ab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0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1140" y="1734324"/>
            <a:ext cx="1592103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8412" y="5630836"/>
            <a:ext cx="21226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38510" y="3978088"/>
            <a:ext cx="2034531" cy="70788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38510" y="4787796"/>
            <a:ext cx="2034531" cy="70788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69098" y="5692391"/>
            <a:ext cx="2034531" cy="70788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pic>
        <p:nvPicPr>
          <p:cNvPr id="14" name="Picture 3" descr="C:\Users\User\Pictures\Рисунок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009" y="3978088"/>
            <a:ext cx="2468326" cy="17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0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233-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084" y="994356"/>
            <a:ext cx="6112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7084" y="1911906"/>
                <a:ext cx="4211217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𝟑𝐚𝐛</m:t>
                            </m:r>
                          </m:e>
                        </m:d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1911906"/>
                <a:ext cx="4211217" cy="721801"/>
              </a:xfrm>
              <a:prstGeom prst="rect">
                <a:avLst/>
              </a:prstGeom>
              <a:blipFill rotWithShape="0">
                <a:blip r:embed="rId2"/>
                <a:stretch>
                  <a:fillRect l="-5065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7084" y="4284617"/>
                <a:ext cx="4035720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3)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𝟖𝐚𝐛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f>
                      <m:fPr>
                        <m:ctrlP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sSup>
                      <m:sSupPr>
                        <m:ctrlP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4000" b="1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4284617"/>
                <a:ext cx="4035720" cy="978538"/>
              </a:xfrm>
              <a:prstGeom prst="rect">
                <a:avLst/>
              </a:prstGeom>
              <a:blipFill rotWithShape="0">
                <a:blip r:embed="rId3"/>
                <a:stretch>
                  <a:fillRect l="-5287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07084" y="3088970"/>
                <a:ext cx="470289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𝟕𝐱</m:t>
                    </m:r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3088970"/>
                <a:ext cx="4702891" cy="721801"/>
              </a:xfrm>
              <a:prstGeom prst="rect">
                <a:avLst/>
              </a:prstGeom>
              <a:blipFill rotWithShape="0">
                <a:blip r:embed="rId4"/>
                <a:stretch>
                  <a:fillRect l="-4534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07084" y="5601004"/>
                <a:ext cx="3978782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BC1A48"/>
                    </a:solidFill>
                  </a:rPr>
                  <a:t>4</a:t>
                </a:r>
                <a:r>
                  <a:rPr lang="en-US" sz="4000" b="1" dirty="0" smtClean="0">
                    <a:solidFill>
                      <a:srgbClr val="BC1A48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f>
                      <m:fPr>
                        <m:ctrlP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sSup>
                      <m:sSupPr>
                        <m:ctrlP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5601004"/>
                <a:ext cx="3978782" cy="981487"/>
              </a:xfrm>
              <a:prstGeom prst="rect">
                <a:avLst/>
              </a:prstGeom>
              <a:blipFill rotWithShape="0">
                <a:blip r:embed="rId5"/>
                <a:stretch>
                  <a:fillRect l="-5360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413896" y="1936576"/>
                <a:ext cx="2477858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0070C0"/>
                    </a:solidFill>
                  </a:rPr>
                  <a:t>=</a:t>
                </a:r>
                <a:r>
                  <a:rPr lang="en-US" sz="4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ru-RU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896" y="1936576"/>
                <a:ext cx="2477858" cy="721801"/>
              </a:xfrm>
              <a:prstGeom prst="rect">
                <a:avLst/>
              </a:prstGeom>
              <a:blipFill rotWithShape="0">
                <a:blip r:embed="rId6"/>
                <a:stretch>
                  <a:fillRect l="-8600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364861" y="4404488"/>
                <a:ext cx="248151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61" y="4404488"/>
                <a:ext cx="2481513" cy="721801"/>
              </a:xfrm>
              <a:prstGeom prst="rect">
                <a:avLst/>
              </a:prstGeom>
              <a:blipFill rotWithShape="0">
                <a:blip r:embed="rId7"/>
                <a:stretch>
                  <a:fillRect l="-8600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009975" y="3138423"/>
                <a:ext cx="2009333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𝟐𝟖𝐱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𝐲</m:t>
                    </m:r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975" y="3138423"/>
                <a:ext cx="2009333" cy="721801"/>
              </a:xfrm>
              <a:prstGeom prst="rect">
                <a:avLst/>
              </a:prstGeom>
              <a:blipFill rotWithShape="0">
                <a:blip r:embed="rId8"/>
                <a:stretch>
                  <a:fillRect l="-10942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980589" y="5733921"/>
                <a:ext cx="243906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ru-RU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4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589" y="5733921"/>
                <a:ext cx="2439066" cy="721801"/>
              </a:xfrm>
              <a:prstGeom prst="rect">
                <a:avLst/>
              </a:prstGeom>
              <a:blipFill rotWithShape="0">
                <a:blip r:embed="rId9"/>
                <a:stretch>
                  <a:fillRect l="-9000" t="-15254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180901" y="1935261"/>
                <a:ext cx="5521063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·</m:t>
                            </m:r>
                            <m: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>
                              <a:rPr lang="en-US" sz="36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901" y="1935261"/>
                <a:ext cx="5521063" cy="6588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1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-530244" y="2601763"/>
            <a:ext cx="1110774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 – </a:t>
            </a:r>
            <a:r>
              <a:rPr lang="en-US" sz="4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4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30 - 232, 235 - 237 -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Picture 3" descr="C:\Users\User\Pictures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730" y="1489533"/>
            <a:ext cx="2171534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258</Words>
  <Application>Microsoft Office PowerPoint</Application>
  <PresentationFormat>Широкоэкранный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Franklin Gothic Book</vt:lpstr>
      <vt:lpstr>Times New Roman</vt:lpstr>
      <vt:lpstr>Тема Office</vt:lpstr>
      <vt:lpstr>ALGEBRA</vt:lpstr>
      <vt:lpstr>Xatolikni aniqlang!</vt:lpstr>
      <vt:lpstr>Birhadlarni ajrating?</vt:lpstr>
      <vt:lpstr>Birhadning koeffitsiyenti va darajasini aniqlang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316</cp:revision>
  <dcterms:modified xsi:type="dcterms:W3CDTF">2020-10-26T02:53:06Z</dcterms:modified>
</cp:coreProperties>
</file>