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3"/>
  </p:notesMasterIdLst>
  <p:sldIdLst>
    <p:sldId id="264" r:id="rId2"/>
    <p:sldId id="315" r:id="rId3"/>
    <p:sldId id="316" r:id="rId4"/>
    <p:sldId id="308" r:id="rId5"/>
    <p:sldId id="309" r:id="rId6"/>
    <p:sldId id="313" r:id="rId7"/>
    <p:sldId id="314" r:id="rId8"/>
    <p:sldId id="317" r:id="rId9"/>
    <p:sldId id="318" r:id="rId10"/>
    <p:sldId id="275" r:id="rId11"/>
    <p:sldId id="299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910D"/>
    <a:srgbClr val="BC1A48"/>
    <a:srgbClr val="4A0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3" y="-42004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7812" y="496707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1242" y="212452"/>
            <a:ext cx="10359130" cy="1286404"/>
            <a:chOff x="439458" y="228104"/>
            <a:chExt cx="4866424" cy="60866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32879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202914" y="2601786"/>
            <a:ext cx="2416561" cy="2534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72418" y="408833"/>
            <a:ext cx="1702163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62973" y="1644539"/>
            <a:ext cx="814954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4516" y="2296739"/>
            <a:ext cx="718457" cy="1572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44516" y="4018641"/>
            <a:ext cx="718457" cy="15721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448236" y="1551784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577788" y="1936504"/>
            <a:ext cx="8763001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106-,109-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42-bet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99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73591" y="489527"/>
            <a:ext cx="11757044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sisternaga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10427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sisternada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sisternadan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ikkinchisida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birinchisiga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1698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sisternalarda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litrdan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sisternalarning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m³?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897" y="3670663"/>
            <a:ext cx="5303519" cy="275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7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6"/>
          <p:cNvSpPr>
            <a:spLocks noChangeArrowheads="1"/>
          </p:cNvSpPr>
          <p:nvPr/>
        </p:nvSpPr>
        <p:spPr bwMode="auto">
          <a:xfrm rot="14403322">
            <a:off x="1655850" y="4466"/>
            <a:ext cx="1232144" cy="2363490"/>
          </a:xfrm>
          <a:prstGeom prst="can">
            <a:avLst>
              <a:gd name="adj" fmla="val 86858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 rot="14403322">
            <a:off x="4243857" y="-91130"/>
            <a:ext cx="992200" cy="2474420"/>
          </a:xfrm>
          <a:prstGeom prst="can">
            <a:avLst>
              <a:gd name="adj" fmla="val 86858"/>
            </a:avLst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 rot="14403322">
            <a:off x="6563033" y="-52484"/>
            <a:ext cx="1549104" cy="2933278"/>
          </a:xfrm>
          <a:prstGeom prst="can">
            <a:avLst>
              <a:gd name="adj" fmla="val 86858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914394" y="2264279"/>
            <a:ext cx="31771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>
                <a:solidFill>
                  <a:schemeClr val="accent6">
                    <a:lumMod val="50000"/>
                  </a:schemeClr>
                </a:solidFill>
              </a:rPr>
              <a:t>=  </a:t>
            </a:r>
            <a:r>
              <a:rPr lang="en-US" altLang="ru-RU" sz="3600" b="1" dirty="0" smtClean="0">
                <a:solidFill>
                  <a:schemeClr val="accent6">
                    <a:lumMod val="50000"/>
                  </a:schemeClr>
                </a:solidFill>
              </a:rPr>
              <a:t>10427 </a:t>
            </a:r>
            <a:r>
              <a:rPr lang="en-US" altLang="ru-RU" sz="3600" b="1" i="1" dirty="0" err="1">
                <a:solidFill>
                  <a:schemeClr val="accent6">
                    <a:lumMod val="50000"/>
                  </a:schemeClr>
                </a:solidFill>
              </a:rPr>
              <a:t>litr</a:t>
            </a:r>
            <a:endParaRPr lang="ru-RU" altLang="ru-RU" sz="36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838559" y="1430976"/>
            <a:ext cx="360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200" b="1" dirty="0">
                <a:solidFill>
                  <a:srgbClr val="C00000"/>
                </a:solidFill>
              </a:rPr>
              <a:t>+</a:t>
            </a:r>
            <a:endParaRPr lang="ru-RU" altLang="ru-RU" sz="3200" b="1" dirty="0">
              <a:solidFill>
                <a:srgbClr val="C00000"/>
              </a:solidFill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4932363" y="1446325"/>
            <a:ext cx="3603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>
                <a:solidFill>
                  <a:srgbClr val="C00000"/>
                </a:solidFill>
              </a:rPr>
              <a:t>+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3774655" y="1283112"/>
            <a:ext cx="360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dirty="0"/>
              <a:t>2</a:t>
            </a:r>
            <a:endParaRPr lang="ru-RU" altLang="ru-RU" sz="2800" b="1" dirty="0"/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6374269" y="1393212"/>
            <a:ext cx="360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200" b="1" dirty="0"/>
              <a:t>3</a:t>
            </a:r>
            <a:endParaRPr lang="ru-RU" altLang="ru-RU" sz="3200" b="1" dirty="0"/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1471993" y="1228572"/>
            <a:ext cx="360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dirty="0"/>
              <a:t>1</a:t>
            </a:r>
            <a:endParaRPr lang="ru-RU" altLang="ru-RU" sz="2800" b="1" dirty="0"/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5666275" y="2232628"/>
            <a:ext cx="863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200" b="1" dirty="0" smtClean="0">
                <a:solidFill>
                  <a:schemeClr val="accent6">
                    <a:lumMod val="50000"/>
                  </a:schemeClr>
                </a:solidFill>
              </a:rPr>
              <a:t>3x</a:t>
            </a:r>
            <a:endParaRPr lang="ru-RU" alt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7" name="Text Box 22"/>
          <p:cNvSpPr txBox="1">
            <a:spLocks noChangeArrowheads="1"/>
          </p:cNvSpPr>
          <p:nvPr/>
        </p:nvSpPr>
        <p:spPr bwMode="auto">
          <a:xfrm>
            <a:off x="1114425" y="2233725"/>
            <a:ext cx="14636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dirty="0" smtClean="0">
                <a:solidFill>
                  <a:schemeClr val="accent6">
                    <a:lumMod val="50000"/>
                  </a:schemeClr>
                </a:solidFill>
              </a:rPr>
              <a:t>X</a:t>
            </a:r>
            <a:r>
              <a:rPr lang="en-US" alt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litr</a:t>
            </a:r>
            <a:endParaRPr lang="ru-RU" alt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8" name="AutoShape 23"/>
          <p:cNvSpPr>
            <a:spLocks noChangeArrowheads="1"/>
          </p:cNvSpPr>
          <p:nvPr/>
        </p:nvSpPr>
        <p:spPr bwMode="auto">
          <a:xfrm rot="15093904">
            <a:off x="3549720" y="2102344"/>
            <a:ext cx="360246" cy="710621"/>
          </a:xfrm>
          <a:prstGeom prst="can">
            <a:avLst>
              <a:gd name="adj" fmla="val 98619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0" name="AutoShape 25"/>
          <p:cNvSpPr>
            <a:spLocks/>
          </p:cNvSpPr>
          <p:nvPr/>
        </p:nvSpPr>
        <p:spPr bwMode="auto">
          <a:xfrm rot="16200000">
            <a:off x="4270201" y="271128"/>
            <a:ext cx="513568" cy="5669420"/>
          </a:xfrm>
          <a:prstGeom prst="leftBrace">
            <a:avLst>
              <a:gd name="adj1" fmla="val 132921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3" name="Text Box 29"/>
          <p:cNvSpPr txBox="1">
            <a:spLocks noChangeArrowheads="1"/>
          </p:cNvSpPr>
          <p:nvPr/>
        </p:nvSpPr>
        <p:spPr bwMode="auto">
          <a:xfrm>
            <a:off x="3888504" y="2303038"/>
            <a:ext cx="137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400" b="1" dirty="0"/>
              <a:t> </a:t>
            </a:r>
            <a:r>
              <a:rPr lang="en-US" altLang="ru-RU" sz="2400" b="1" dirty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en-US" alt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1698</a:t>
            </a:r>
            <a:endParaRPr lang="ru-RU" alt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4" name="Text Box 30"/>
          <p:cNvSpPr txBox="1">
            <a:spLocks noChangeArrowheads="1"/>
          </p:cNvSpPr>
          <p:nvPr/>
        </p:nvSpPr>
        <p:spPr bwMode="auto">
          <a:xfrm>
            <a:off x="3440234" y="2391765"/>
            <a:ext cx="2256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1200" b="1" dirty="0"/>
              <a:t>1</a:t>
            </a:r>
            <a:endParaRPr lang="ru-RU" altLang="ru-RU" sz="1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0" y="3627114"/>
            <a:ext cx="49323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x+x-1698+3x = 10427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5x = 10427+1698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5x = 12125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12125:5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2425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70990" y="3687422"/>
            <a:ext cx="72210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2425 – 1698 = 727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endParaRPr lang="en-US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2425 · 3 = 7275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28068" y="4689742"/>
            <a:ext cx="21788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7,275 m³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81495" y="1228572"/>
            <a:ext cx="3624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1m³ = 1000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2829" y="5674469"/>
            <a:ext cx="19335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2,425 m³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04656" y="3742853"/>
            <a:ext cx="217880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0,727 m³</a:t>
            </a:r>
          </a:p>
          <a:p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59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15" grpId="0"/>
      <p:bldP spid="16" grpId="0"/>
      <p:bldP spid="22" grpId="0"/>
      <p:bldP spid="23" grpId="0"/>
      <p:bldP spid="24" grpId="0"/>
      <p:bldP spid="26" grpId="0"/>
      <p:bldP spid="27" grpId="0"/>
      <p:bldP spid="28" grpId="0" animBg="1"/>
      <p:bldP spid="30" grpId="0" animBg="1"/>
      <p:bldP spid="33" grpId="0"/>
      <p:bldP spid="34" grpId="0"/>
      <p:bldP spid="4" grpId="0"/>
      <p:bldP spid="6" grpId="0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2000" cy="10450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107-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0594" y="1189622"/>
            <a:ext cx="1139081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ikkilanganidan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o‘rtadagi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ayirmasining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uchlangani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ayirilsa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1131" y="5225143"/>
            <a:ext cx="64155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</a:t>
            </a:r>
            <a:r>
              <a:rPr lang="en-US" sz="44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2n+2;  2n+4;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2n+6</a:t>
            </a:r>
            <a:r>
              <a:rPr lang="en-US" sz="44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2691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0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96239" y="628153"/>
            <a:ext cx="51511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 son 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indent="7239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 son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x+2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7239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3- son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x+4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7239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4- son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x+6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723900" algn="just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4624" y="74041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4804" y="288475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4x + 12 – 6 = 22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4x = 22-12+6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4x = 16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16:4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 =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(1-son)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34804" y="2782589"/>
            <a:ext cx="23214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17625" y="520290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4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6, 8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10. 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26495" y="916211"/>
            <a:ext cx="47371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723900" algn="just"/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(x+x+6)∙2 = 4x+12</a:t>
            </a:r>
            <a:endParaRPr lang="en-US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26484" y="1715609"/>
            <a:ext cx="74782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3∙(x+4-(x+2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)) = 3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∙(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-x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-2) = 6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51146" y="3438748"/>
            <a:ext cx="382668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+2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(2 - son)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x+4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(3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son)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x+6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(2 - son)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30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2000" cy="10450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108(2)-masala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5943" y="1045029"/>
            <a:ext cx="118391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 algn="just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Fabrikaga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ta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Avtomat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345" y="4421516"/>
            <a:ext cx="3461657" cy="22308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23805"/>
            <a:ext cx="8201345" cy="242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2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 flipH="1">
            <a:off x="599258" y="252842"/>
            <a:ext cx="907215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  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Avtomat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x+8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7706" y="2243492"/>
            <a:ext cx="3935693" cy="4401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6x =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2(x+8)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6x = 2x + 16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6x – 2x = 16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4x = 16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16 : 4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x = 4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35335" y="2973843"/>
            <a:ext cx="540724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+ 8 = 12 (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avtomat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 ta.  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66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2000" cy="10450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7937" y="1279141"/>
            <a:ext cx="114561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 algn="just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buyurtmani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moslamani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ta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7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bajaribgina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qolmasdan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54 ta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10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 flipH="1">
            <a:off x="298811" y="152435"/>
            <a:ext cx="123068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ta,  10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 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10x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m.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x+ 27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ta, 7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→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7(x+27)    </a:t>
            </a: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54 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53509" y="2130279"/>
            <a:ext cx="5463355" cy="4401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10x = 7(x+27) - 54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10x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7x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+189 - 54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10x – 7x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3x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x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3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x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52190" y="5295202"/>
            <a:ext cx="35782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ta.  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25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</TotalTime>
  <Words>495</Words>
  <Application>Microsoft Office PowerPoint</Application>
  <PresentationFormat>Широкоэкранный</PresentationFormat>
  <Paragraphs>87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Tahoma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Пользователь</cp:lastModifiedBy>
  <cp:revision>191</cp:revision>
  <dcterms:modified xsi:type="dcterms:W3CDTF">2020-10-07T02:03:21Z</dcterms:modified>
</cp:coreProperties>
</file>