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12"/>
  </p:notesMasterIdLst>
  <p:sldIdLst>
    <p:sldId id="264" r:id="rId2"/>
    <p:sldId id="312" r:id="rId3"/>
    <p:sldId id="307" r:id="rId4"/>
    <p:sldId id="308" r:id="rId5"/>
    <p:sldId id="309" r:id="rId6"/>
    <p:sldId id="311" r:id="rId7"/>
    <p:sldId id="313" r:id="rId8"/>
    <p:sldId id="314" r:id="rId9"/>
    <p:sldId id="275" r:id="rId10"/>
    <p:sldId id="299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A48"/>
    <a:srgbClr val="4A0A1C"/>
    <a:srgbClr val="269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292684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43" y="-42004"/>
            <a:ext cx="12173957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07812" y="496707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41242" y="212452"/>
            <a:ext cx="10359130" cy="1286404"/>
            <a:chOff x="439458" y="228104"/>
            <a:chExt cx="4866424" cy="60866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32879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9202914" y="2601786"/>
            <a:ext cx="2416561" cy="2534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72418" y="408833"/>
            <a:ext cx="1702163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 smtClean="0">
                <a:solidFill>
                  <a:srgbClr val="FEFEFE"/>
                </a:solidFill>
                <a:latin typeface="Arial"/>
                <a:cs typeface="Arial"/>
              </a:rPr>
              <a:t>  </a:t>
            </a:r>
            <a:r>
              <a:rPr lang="en-US" sz="3600" b="1" spc="2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11195" y="632382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2800" b="1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62973" y="1644539"/>
            <a:ext cx="814954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4516" y="2296739"/>
            <a:ext cx="718457" cy="157215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4516" y="4018641"/>
            <a:ext cx="718457" cy="157215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999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553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5378450" algn="l"/>
              </a:tabLst>
            </a:pP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968" y="1628806"/>
            <a:ext cx="118240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3900"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mazmuniga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uz-Cyrl-UZ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tuzish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– masala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shartini</a:t>
            </a:r>
            <a:r>
              <a:rPr lang="uz-Cyrl-UZ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matematika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”ga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o‘tkazish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uz-Cyrl-U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matematika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modelini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tuzish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demakdir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723900" algn="just"/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tuzish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2922" y="2510725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" y="243104"/>
            <a:ext cx="118491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endParaRPr lang="en-US" sz="48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3345" y="1967539"/>
            <a:ext cx="12801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4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oma’lumni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harf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belgilanadi</a:t>
            </a:r>
            <a:r>
              <a:rPr lang="ru-RU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endParaRPr lang="en-US" sz="4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shartdan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tuziladi</a:t>
            </a:r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4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englama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yechiladi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iymat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shartga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muvofiq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talqin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2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12192000" cy="104502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0594" y="1189622"/>
            <a:ext cx="1139081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3900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qutida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119 ta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qutida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ikkinchidagiga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qaraganda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4 ta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uchinchisidagiga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qaraganda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3 ta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qutida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nechtadan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r="14934"/>
          <a:stretch/>
        </p:blipFill>
        <p:spPr bwMode="auto">
          <a:xfrm rot="2074102">
            <a:off x="-237695" y="4574331"/>
            <a:ext cx="2990619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92183" y="549776"/>
            <a:ext cx="11087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3900" algn="just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qutida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723900" algn="just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qutida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- 4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723900" algn="just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qutida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+ 3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r="14934"/>
          <a:stretch/>
        </p:blipFill>
        <p:spPr bwMode="auto">
          <a:xfrm rot="13479272">
            <a:off x="9347897" y="108268"/>
            <a:ext cx="2990619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04624" y="74041"/>
            <a:ext cx="21852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6574859" y="567799"/>
            <a:ext cx="483326" cy="175169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088431" y="1151256"/>
            <a:ext cx="1436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119 ta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4624" y="2779837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 x – 4 + x + 3 = 119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3x – 1 = 119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3x = 120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120 : 3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40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quti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- 4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40 – 4 = 36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quti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40 + 3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= 43 (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quti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0059" y="2095695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26665" y="3844478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28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2800" b="1" dirty="0" err="1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qutida</a:t>
            </a:r>
            <a:r>
              <a:rPr lang="en-US" sz="28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</a:t>
            </a:r>
            <a:r>
              <a:rPr lang="en-US" sz="28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endParaRPr lang="en-US" sz="2800" b="1" dirty="0">
              <a:solidFill>
                <a:srgbClr val="BC1A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28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2800" b="1" dirty="0" err="1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qutida</a:t>
            </a:r>
            <a:r>
              <a:rPr lang="en-US" sz="28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</a:t>
            </a:r>
            <a:r>
              <a:rPr lang="en-US" sz="28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endParaRPr lang="en-US" sz="2800" b="1" dirty="0">
              <a:solidFill>
                <a:srgbClr val="BC1A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28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en-US" sz="2800" b="1" dirty="0" err="1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qutida</a:t>
            </a:r>
            <a:r>
              <a:rPr lang="en-US" sz="28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 </a:t>
            </a:r>
            <a:r>
              <a:rPr lang="en-US" sz="28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endParaRPr lang="ru-RU" sz="2800" b="1" dirty="0">
              <a:solidFill>
                <a:srgbClr val="BC1A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3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438" y="146997"/>
            <a:ext cx="11815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8650"/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yoshda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otasi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yildan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otasidan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7472" y="1771321"/>
            <a:ext cx="1159382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O‘g‘il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Ota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yildan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otasidan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90781" y="364875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∙ (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+ x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36 + x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24 + 4x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36 + x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4x - x = 36 - 24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3x = 12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x = 4 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34197" y="5715351"/>
            <a:ext cx="26981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4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6114" y="1124990"/>
            <a:ext cx="21852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2512" y="3648758"/>
            <a:ext cx="2108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71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12192000" cy="104502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104-masala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9006" y="1189622"/>
            <a:ext cx="114561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3900" algn="just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yon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 cm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uzunliklarini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toping?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4704805" y="3500846"/>
            <a:ext cx="3145972" cy="3082833"/>
          </a:xfrm>
          <a:prstGeom prst="triangle">
            <a:avLst/>
          </a:prstGeom>
          <a:gradFill flip="none" rotWithShape="1">
            <a:gsLst>
              <a:gs pos="0">
                <a:srgbClr val="BC1A48">
                  <a:tint val="66000"/>
                  <a:satMod val="160000"/>
                </a:srgbClr>
              </a:gs>
              <a:gs pos="50000">
                <a:srgbClr val="BC1A48">
                  <a:tint val="44500"/>
                  <a:satMod val="160000"/>
                </a:srgbClr>
              </a:gs>
              <a:gs pos="100000">
                <a:srgbClr val="BC1A48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1077367" y="4425817"/>
            <a:ext cx="2600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 = 2a+b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884128" y="4970417"/>
            <a:ext cx="365758" cy="1632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251269" y="4970417"/>
            <a:ext cx="431074" cy="718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826590" y="6052763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9077692">
            <a:off x="4513999" y="440351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2034163">
            <a:off x="6700385" y="4463699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82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7967898" y="209000"/>
            <a:ext cx="3145972" cy="3082833"/>
          </a:xfrm>
          <a:prstGeom prst="triangle">
            <a:avLst/>
          </a:prstGeom>
          <a:gradFill flip="none" rotWithShape="1">
            <a:gsLst>
              <a:gs pos="0">
                <a:srgbClr val="BC1A48">
                  <a:tint val="66000"/>
                  <a:satMod val="160000"/>
                </a:srgbClr>
              </a:gs>
              <a:gs pos="50000">
                <a:srgbClr val="BC1A48">
                  <a:tint val="44500"/>
                  <a:satMod val="160000"/>
                </a:srgbClr>
              </a:gs>
              <a:gs pos="100000">
                <a:srgbClr val="BC1A48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834390" y="-112918"/>
            <a:ext cx="90721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 = 22 cm 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Yon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–? x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? 0,75x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9077692">
            <a:off x="8165463" y="1130601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2034163">
            <a:off x="10528569" y="1136158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9181536" y="2285517"/>
                <a:ext cx="732893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b="1" dirty="0" smtClean="0"/>
                  <a:t> x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1536" y="2285517"/>
                <a:ext cx="732893" cy="978538"/>
              </a:xfrm>
              <a:prstGeom prst="rect">
                <a:avLst/>
              </a:prstGeom>
              <a:blipFill>
                <a:blip r:embed="rId2"/>
                <a:stretch>
                  <a:fillRect r="-29167" b="-13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492209" y="2583126"/>
            <a:ext cx="4878259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 = 2a + b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2x + 0,75x = 22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2,75x = 22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x 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22 :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2,75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x = 8 (yon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54424" y="4214815"/>
            <a:ext cx="6237605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0,75 ∙ 8 =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(</a:t>
            </a:r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3600" b="1" dirty="0" err="1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8 cm, 8 cm </a:t>
            </a:r>
            <a:r>
              <a:rPr lang="en-US" sz="3600" b="1" dirty="0" err="1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cm  </a:t>
            </a:r>
            <a:endParaRPr lang="ru-RU" sz="3600" b="1" dirty="0">
              <a:solidFill>
                <a:srgbClr val="BC1A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6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9188"/>
            <a:ext cx="12192000" cy="1188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dirty="0" smtClean="0"/>
              <a:t>  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-815788" y="1551784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267865" y="2084423"/>
            <a:ext cx="8621089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5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102-,103-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42-bet</a:t>
            </a:r>
            <a:r>
              <a:rPr lang="en-US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1512</TotalTime>
  <Words>424</Words>
  <Application>Microsoft Office PowerPoint</Application>
  <PresentationFormat>Широкоэкранный</PresentationFormat>
  <Paragraphs>74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Franklin Gothic Book</vt:lpstr>
      <vt:lpstr>Wingdings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Учетная запись Майкрософт</cp:lastModifiedBy>
  <cp:revision>173</cp:revision>
  <dcterms:modified xsi:type="dcterms:W3CDTF">2020-10-02T05:23:08Z</dcterms:modified>
</cp:coreProperties>
</file>