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1"/>
  </p:notesMasterIdLst>
  <p:sldIdLst>
    <p:sldId id="264" r:id="rId2"/>
    <p:sldId id="297" r:id="rId3"/>
    <p:sldId id="289" r:id="rId4"/>
    <p:sldId id="301" r:id="rId5"/>
    <p:sldId id="302" r:id="rId6"/>
    <p:sldId id="303" r:id="rId7"/>
    <p:sldId id="305" r:id="rId8"/>
    <p:sldId id="275" r:id="rId9"/>
    <p:sldId id="299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90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37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882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05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765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41242" y="212452"/>
            <a:ext cx="10359130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455830" y="2547258"/>
            <a:ext cx="2416561" cy="2534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 </a:t>
            </a: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19227" y="2058488"/>
            <a:ext cx="85366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  YECHISH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516" y="2296739"/>
            <a:ext cx="718457" cy="1572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4516" y="4018641"/>
            <a:ext cx="718457" cy="157215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04946" y="645521"/>
            <a:ext cx="114430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err="1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oma’lum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tenglikning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4000" b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qismiga,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qatnashmagan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koeffitsiyentga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№94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85104" y="1284615"/>
            <a:ext cx="747195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0,71x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1,98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0,37x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1,76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0,34x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3,74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3,74 : 0,34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11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6022" y="1539241"/>
            <a:ext cx="1596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0,37x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51989" y="1539241"/>
            <a:ext cx="534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72030" y="2491654"/>
            <a:ext cx="54216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0,71x          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1,76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10358" y="157001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27974" y="1549731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1,98</a:t>
            </a:r>
            <a:endParaRPr lang="ru-RU" sz="4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992154" y="3608873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3,74</a:t>
            </a:r>
            <a:endParaRPr lang="ru-RU" sz="3200" dirty="0">
              <a:solidFill>
                <a:srgbClr val="C000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0061994" y="3654026"/>
            <a:ext cx="0" cy="9405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061994" y="4124289"/>
            <a:ext cx="10823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0238956" y="3453894"/>
            <a:ext cx="981359" cy="7397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0,34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261566" y="4047454"/>
            <a:ext cx="22126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0564731" y="4047455"/>
            <a:ext cx="164904" cy="74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133314" y="414588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057875" y="3854798"/>
            <a:ext cx="639919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32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340006" y="4413733"/>
            <a:ext cx="585417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327006" y="4730656"/>
            <a:ext cx="585417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28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 rot="10800000" flipH="1" flipV="1">
            <a:off x="10351091" y="3990902"/>
            <a:ext cx="352057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Прямоугольник 55"/>
          <p:cNvSpPr/>
          <p:nvPr/>
        </p:nvSpPr>
        <p:spPr>
          <a:xfrm rot="10800000" flipH="1" flipV="1">
            <a:off x="9480881" y="5155718"/>
            <a:ext cx="433826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694158" y="390126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28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9060180" y="473277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5649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59259E-6 L -0.14206 0.14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-0.14401 0.146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1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07407E-6 L 0.28906 0.146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5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0.28893 0.147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40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25" grpId="0"/>
      <p:bldP spid="50" grpId="0"/>
      <p:bldP spid="52" grpId="0"/>
      <p:bldP spid="53" grpId="0"/>
      <p:bldP spid="55" grpId="0"/>
      <p:bldP spid="56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№97(2)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emasligini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1186" y="1686274"/>
                <a:ext cx="10243601" cy="4832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25x -17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4x-5-13x+14+34x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25x -17 = 25x + 9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25x - 25x = 9 +17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0x = 26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0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≠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26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∅</m:t>
                    </m:r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86" y="1686274"/>
                <a:ext cx="10243601" cy="4832092"/>
              </a:xfrm>
              <a:prstGeom prst="rect">
                <a:avLst/>
              </a:prstGeom>
              <a:blipFill>
                <a:blip r:embed="rId3"/>
                <a:stretch>
                  <a:fillRect t="-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35928" y="6056101"/>
            <a:ext cx="8135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ildiziga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4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X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3621" y="1351232"/>
            <a:ext cx="102436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4047" y="5306939"/>
                <a:ext cx="101361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cheksiz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yechimga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3600" b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). </a:t>
                </a:r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7" y="5306939"/>
                <a:ext cx="10136108" cy="1200329"/>
              </a:xfrm>
              <a:prstGeom prst="rect">
                <a:avLst/>
              </a:prstGeom>
              <a:blipFill>
                <a:blip r:embed="rId3"/>
                <a:stretch>
                  <a:fillRect l="-1323" t="-8163" r="-180" b="-18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798441" y="1493294"/>
                <a:ext cx="6574236" cy="3671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8(1,5x+0,25)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8,6x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3,4x+2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12x+2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8,6x = 3,4x+2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12x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8,6x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3,4x = 2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0∙x = 0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441" y="1493294"/>
                <a:ext cx="6574236" cy="3671583"/>
              </a:xfrm>
              <a:prstGeom prst="rect">
                <a:avLst/>
              </a:prstGeom>
              <a:blipFill>
                <a:blip r:embed="rId4"/>
                <a:stretch>
                  <a:fillRect l="-2690" r="-2783" b="-63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2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80160" y="248194"/>
                <a:ext cx="10058400" cy="6490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 </a:t>
                </a:r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𝟏𝟎𝟗</m:t>
                        </m:r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𝟖𝟗</m:t>
                        </m:r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𝟓𝟏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en-US" sz="36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𝟏𝟎𝟗</m:t>
                        </m:r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𝟖𝟗</m:t>
                        </m:r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32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𝟓𝟏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en-US" sz="2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en-US" sz="2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𝟏𝟎𝟗</m:t>
                        </m:r>
                        <m:r>
                          <a:rPr lang="en-US" sz="4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𝟖𝟗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𝟖𝟗</m:t>
                        </m:r>
                        <m:r>
                          <a:rPr lang="en-US" sz="4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𝟓𝟏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den>
                    </m:f>
                  </m:oMath>
                </a14:m>
                <a:endParaRPr lang="en-U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𝟖𝟗</m:t>
                        </m:r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den>
                    </m:f>
                  </m:oMath>
                </a14:m>
                <a:endParaRPr lang="en-US" sz="3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89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+x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=31</a:t>
                </a: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-58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248194"/>
                <a:ext cx="10058400" cy="6490751"/>
              </a:xfrm>
              <a:prstGeom prst="rect">
                <a:avLst/>
              </a:prstGeom>
              <a:blipFill>
                <a:blip r:embed="rId3"/>
                <a:stretch>
                  <a:fillRect l="-2121"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129736" y="2031069"/>
                <a:ext cx="3073277" cy="1070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𝟐𝐱</m:t>
                        </m:r>
                      </m:num>
                      <m:den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𝟑𝟑</m:t>
                        </m:r>
                        <m:r>
                          <a:rPr lang="en-US" sz="44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𝟏𝟎𝟗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736" y="2031069"/>
                <a:ext cx="3073277" cy="1070614"/>
              </a:xfrm>
              <a:prstGeom prst="rect">
                <a:avLst/>
              </a:prstGeom>
              <a:blipFill>
                <a:blip r:embed="rId4"/>
                <a:stretch>
                  <a:fillRect b="-10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0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6517" y="2705148"/>
                <a:ext cx="320525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x+3=3       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x=3-3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=0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7" y="2705148"/>
                <a:ext cx="3205257" cy="2062103"/>
              </a:xfrm>
              <a:prstGeom prst="rect">
                <a:avLst/>
              </a:prstGeom>
              <a:blipFill>
                <a:blip r:embed="rId3"/>
                <a:stretch>
                  <a:fillRect t="-5325" r="-23384" b="-10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81376" y="2784437"/>
                <a:ext cx="3061854" cy="2616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x+3=-3 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x=-3-3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376" y="2784437"/>
                <a:ext cx="3061854" cy="2616101"/>
              </a:xfrm>
              <a:prstGeom prst="rect">
                <a:avLst/>
              </a:prstGeom>
              <a:blipFill>
                <a:blip r:embed="rId4"/>
                <a:stretch>
                  <a:fillRect l="-7171" t="-41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45568" y="2938770"/>
                <a:ext cx="323262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6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6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0;</a:t>
                </a:r>
                <a:r>
                  <a:rPr lang="en-US" sz="3600" b="1" dirty="0">
                    <a:solidFill>
                      <a:srgbClr val="7030A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6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ru-RU" sz="36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5568" y="2938770"/>
                <a:ext cx="3232626" cy="2554545"/>
              </a:xfrm>
              <a:prstGeom prst="rect">
                <a:avLst/>
              </a:prstGeom>
              <a:blipFill>
                <a:blip r:embed="rId5"/>
                <a:stretch>
                  <a:fillRect l="-5650" t="-3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28745" y="4923308"/>
                <a:ext cx="4551118" cy="2369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Tekshirish</a:t>
                </a:r>
                <a:r>
                  <a:rPr lang="en-US" sz="3600" b="1" i="1" dirty="0" smtClean="0"/>
                  <a:t>:</a:t>
                </a:r>
                <a:r>
                  <a:rPr lang="en-US" sz="3600" dirty="0" smtClean="0"/>
                  <a:t> 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 da,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I0+3I=3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I3I=3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45" y="4923308"/>
                <a:ext cx="4551118" cy="2369880"/>
              </a:xfrm>
              <a:prstGeom prst="rect">
                <a:avLst/>
              </a:prstGeom>
              <a:blipFill>
                <a:blip r:embed="rId6"/>
                <a:stretch>
                  <a:fillRect l="-4155" t="-4639" r="-3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48064" y="5037668"/>
                <a:ext cx="4807528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</m:t>
                    </m:r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=-6 da,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I-6+3I=3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I-3I=3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064" y="5037668"/>
                <a:ext cx="4807528" cy="1754326"/>
              </a:xfrm>
              <a:prstGeom prst="rect">
                <a:avLst/>
              </a:prstGeom>
              <a:blipFill>
                <a:blip r:embed="rId7"/>
                <a:stretch>
                  <a:fillRect t="-5208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1059443" y="863464"/>
            <a:ext cx="76200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99053" y="432165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2790" y="360235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27938" y="364006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50738" y="106628"/>
            <a:ext cx="595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-a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85443" y="11686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97" y="14106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3614028" y="-204546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Левая фигурная скобка 15"/>
          <p:cNvSpPr/>
          <p:nvPr/>
        </p:nvSpPr>
        <p:spPr>
          <a:xfrm rot="16200000">
            <a:off x="6369462" y="-174118"/>
            <a:ext cx="467213" cy="2730554"/>
          </a:xfrm>
          <a:prstGeom prst="leftBrace">
            <a:avLst>
              <a:gd name="adj1" fmla="val 31857"/>
              <a:gd name="adj2" fmla="val 5097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172238" y="1515472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18215" y="1524402"/>
            <a:ext cx="16672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6517" y="2150712"/>
            <a:ext cx="9834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en-US" sz="32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32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2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32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x+3</a:t>
            </a:r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62148" y="2106322"/>
            <a:ext cx="1065889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94-,97-,100 -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42-bet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9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271</Words>
  <Application>Microsoft Office PowerPoint</Application>
  <PresentationFormat>Широкоэкранный</PresentationFormat>
  <Paragraphs>94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Franklin Gothic Book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Пользователь</cp:lastModifiedBy>
  <cp:revision>158</cp:revision>
  <dcterms:modified xsi:type="dcterms:W3CDTF">2020-09-28T09:35:01Z</dcterms:modified>
</cp:coreProperties>
</file>