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11"/>
  </p:notesMasterIdLst>
  <p:sldIdLst>
    <p:sldId id="264" r:id="rId2"/>
    <p:sldId id="297" r:id="rId3"/>
    <p:sldId id="289" r:id="rId4"/>
    <p:sldId id="301" r:id="rId5"/>
    <p:sldId id="302" r:id="rId6"/>
    <p:sldId id="303" r:id="rId7"/>
    <p:sldId id="305" r:id="rId8"/>
    <p:sldId id="275" r:id="rId9"/>
    <p:sldId id="299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A48"/>
    <a:srgbClr val="4A0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907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037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8826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005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7650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39DE9-7CFC-43AE-8C7B-8638D44E55F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7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043" y="-42004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7812" y="496707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41242" y="212452"/>
            <a:ext cx="10359130" cy="1286404"/>
            <a:chOff x="439458" y="228104"/>
            <a:chExt cx="4866424" cy="60866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32879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455830" y="2547258"/>
            <a:ext cx="2416561" cy="25342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72418" y="408833"/>
            <a:ext cx="1702163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 </a:t>
            </a: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28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19227" y="2058488"/>
            <a:ext cx="853660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5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  YECHISH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4516" y="2296739"/>
            <a:ext cx="718457" cy="157215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44516" y="4018641"/>
            <a:ext cx="718457" cy="157215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404946" y="645521"/>
            <a:ext cx="1144306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b="1" dirty="0" err="1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oma’lum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tenglikning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chap </a:t>
            </a:r>
            <a:r>
              <a:rPr lang="en-US" sz="4000" b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qismiga,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qatnashmagan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qismiga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sz="40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hadlarni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ixchamlash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36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koeffitsiyentga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77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№94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85104" y="1284615"/>
            <a:ext cx="7471954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0,71x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1,98 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0,37x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1,76</a:t>
            </a:r>
            <a:endParaRPr lang="en-U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n-US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0,34x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3,74</a:t>
            </a:r>
            <a:endParaRPr lang="en-U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3,74 : 0,34</a:t>
            </a:r>
          </a:p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11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16022" y="1539241"/>
            <a:ext cx="15969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0,37x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51989" y="1539241"/>
            <a:ext cx="5341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ru-RU" sz="4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672030" y="2491654"/>
            <a:ext cx="54216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0,71x            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1,76 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110358" y="1570019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ru-RU" sz="3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527974" y="1549731"/>
            <a:ext cx="11833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1,98</a:t>
            </a:r>
            <a:endParaRPr lang="ru-RU" sz="40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992154" y="3608873"/>
            <a:ext cx="9813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3,74</a:t>
            </a:r>
            <a:endParaRPr lang="ru-RU" sz="3200" dirty="0">
              <a:solidFill>
                <a:srgbClr val="C00000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0061994" y="3654026"/>
            <a:ext cx="0" cy="9405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0061994" y="4124289"/>
            <a:ext cx="10823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10238956" y="3453894"/>
            <a:ext cx="981359" cy="73975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0,34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9261566" y="4047454"/>
            <a:ext cx="22126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10564731" y="4047455"/>
            <a:ext cx="164904" cy="74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0133314" y="4145881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9057875" y="3854798"/>
            <a:ext cx="639919" cy="7397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endParaRPr lang="en-US" sz="3200" b="1" u="sng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9340006" y="4413733"/>
            <a:ext cx="585417" cy="658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9327006" y="4730656"/>
            <a:ext cx="585417" cy="658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endParaRPr lang="en-US" sz="2800" b="1" u="sng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 rot="10800000" flipH="1" flipV="1">
            <a:off x="10351091" y="3990902"/>
            <a:ext cx="352057" cy="739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6" name="Прямоугольник 55"/>
          <p:cNvSpPr/>
          <p:nvPr/>
        </p:nvSpPr>
        <p:spPr>
          <a:xfrm rot="10800000" flipH="1" flipV="1">
            <a:off x="9480881" y="5155718"/>
            <a:ext cx="433826" cy="739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8694158" y="3901260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ru-RU" sz="28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9060180" y="4732779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5649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2.59259E-6 L -0.14206 0.144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9" y="7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2.59259E-6 L -0.14401 0.1462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01" y="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4.07407E-6 L 0.28906 0.1469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53" y="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3.7037E-6 L 0.28893 0.1479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40" y="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7" grpId="0"/>
      <p:bldP spid="25" grpId="0"/>
      <p:bldP spid="50" grpId="0"/>
      <p:bldP spid="52" grpId="0"/>
      <p:bldP spid="53" grpId="0"/>
      <p:bldP spid="55" grpId="0"/>
      <p:bldP spid="56" grpId="0"/>
      <p:bldP spid="58" grpId="0"/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44655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№97(2)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ildizga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emasligini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ko‘rsating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11186" y="1686274"/>
                <a:ext cx="10243601" cy="48320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25x -17 </a:t>
                </a:r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4x-5-13x+14+34x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25x -17 = 25x + 9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25x - 25x = 9 +17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0x = 26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0 </a:t>
                </a:r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≠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26 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∅</m:t>
                    </m:r>
                  </m:oMath>
                </a14:m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4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86" y="1686274"/>
                <a:ext cx="10243601" cy="4832092"/>
              </a:xfrm>
              <a:prstGeom prst="rect">
                <a:avLst/>
              </a:prstGeom>
              <a:blipFill>
                <a:blip r:embed="rId3"/>
                <a:stretch>
                  <a:fillRect t="-2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935928" y="6056101"/>
            <a:ext cx="8135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6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ildiziga</a:t>
            </a:r>
            <a:r>
              <a:rPr lang="en-US" sz="36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6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600" b="1" dirty="0" smtClean="0">
                <a:solidFill>
                  <a:srgbClr val="4A0A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4A0A1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443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63121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X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istalgan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olishini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3621" y="1351232"/>
            <a:ext cx="102436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94047" y="5306939"/>
                <a:ext cx="1013610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cheksiz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yechimga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sz="3600" b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). </a:t>
                </a:r>
                <a:endPara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47" y="5306939"/>
                <a:ext cx="10136108" cy="1200329"/>
              </a:xfrm>
              <a:prstGeom prst="rect">
                <a:avLst/>
              </a:prstGeom>
              <a:blipFill>
                <a:blip r:embed="rId3"/>
                <a:stretch>
                  <a:fillRect l="-1323" t="-8163" r="-180" b="-188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798441" y="1493294"/>
                <a:ext cx="6574236" cy="36715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8(1,5x+0,25)</a:t>
                </a:r>
                <a14:m>
                  <m:oMath xmlns:m="http://schemas.openxmlformats.org/officeDocument/2006/math">
                    <m:r>
                      <a:rPr lang="en-US" sz="4000" b="1">
                        <a:solidFill>
                          <a:srgbClr val="4A0A1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8,6x 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3,4x+2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12x+2</a:t>
                </a:r>
                <a14:m>
                  <m:oMath xmlns:m="http://schemas.openxmlformats.org/officeDocument/2006/math">
                    <m:r>
                      <a:rPr lang="en-US" sz="4000" b="1">
                        <a:solidFill>
                          <a:srgbClr val="4A0A1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8,6x = 3,4x+2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12x</a:t>
                </a:r>
                <a14:m>
                  <m:oMath xmlns:m="http://schemas.openxmlformats.org/officeDocument/2006/math">
                    <m:r>
                      <a:rPr lang="en-US" sz="4000" b="1">
                        <a:solidFill>
                          <a:srgbClr val="4A0A1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8,6x</a:t>
                </a:r>
                <a14:m>
                  <m:oMath xmlns:m="http://schemas.openxmlformats.org/officeDocument/2006/math">
                    <m:r>
                      <a:rPr lang="en-US" sz="4000" b="1">
                        <a:solidFill>
                          <a:srgbClr val="4A0A1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3,4x = 2</a:t>
                </a:r>
                <a14:m>
                  <m:oMath xmlns:m="http://schemas.openxmlformats.org/officeDocument/2006/math">
                    <m:r>
                      <a:rPr lang="en-US" sz="4000" b="1">
                        <a:solidFill>
                          <a:srgbClr val="4A0A1C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0∙x = 0</a:t>
                </a: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8441" y="1493294"/>
                <a:ext cx="6574236" cy="3671583"/>
              </a:xfrm>
              <a:prstGeom prst="rect">
                <a:avLst/>
              </a:prstGeom>
              <a:blipFill>
                <a:blip r:embed="rId4"/>
                <a:stretch>
                  <a:fillRect l="-2690" r="-2783" b="-63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32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280160" y="248194"/>
                <a:ext cx="10058400" cy="64907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Tenglamani </a:t>
                </a:r>
                <a:r>
                  <a:rPr lang="en-US" sz="40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yeching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𝟏𝟎𝟗</m:t>
                        </m:r>
                        <m:r>
                          <a:rPr lang="en-US" sz="4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𝟖𝟗</m:t>
                        </m:r>
                        <m:r>
                          <a:rPr lang="en-US" sz="4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𝟓𝟏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𝟑𝟏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endParaRPr lang="en-US" sz="3600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𝟏𝟎𝟗</m:t>
                        </m:r>
                        <m:r>
                          <a:rPr lang="en-US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𝟖𝟗</m:t>
                        </m:r>
                        <m:r>
                          <a:rPr lang="en-US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200" b="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sz="32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𝟓𝟏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𝟑𝟏</m:t>
                        </m:r>
                      </m:den>
                    </m:f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6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endParaRPr lang="en-US" sz="24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endParaRPr lang="en-US" sz="24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𝟏𝟎𝟗</m:t>
                        </m:r>
                        <m:r>
                          <a:rPr lang="en-US" sz="40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𝟖𝟗</m:t>
                        </m:r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𝟖𝟗</m:t>
                        </m:r>
                        <m:r>
                          <a:rPr lang="en-US" sz="40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𝟓𝟏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𝟑𝟏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𝟑𝟏</m:t>
                        </m:r>
                      </m:den>
                    </m:f>
                  </m:oMath>
                </a14:m>
                <a:endParaRPr lang="en-US" sz="2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𝟖𝟗</m:t>
                        </m:r>
                        <m:r>
                          <a:rPr lang="en-US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𝟑𝟏</m:t>
                        </m:r>
                      </m:den>
                    </m:f>
                  </m:oMath>
                </a14:m>
                <a:endParaRPr lang="en-US" sz="3600" b="1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89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+x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=31</a:t>
                </a:r>
              </a:p>
              <a:p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-58</a:t>
                </a: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160" y="248194"/>
                <a:ext cx="10058400" cy="6490751"/>
              </a:xfrm>
              <a:prstGeom prst="rect">
                <a:avLst/>
              </a:prstGeom>
              <a:blipFill>
                <a:blip r:embed="rId3"/>
                <a:stretch>
                  <a:fillRect l="-2121" b="-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129736" y="2031069"/>
                <a:ext cx="3073277" cy="10706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𝟐𝐱</m:t>
                        </m:r>
                      </m:num>
                      <m:den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𝟑𝟑</m:t>
                        </m:r>
                        <m:r>
                          <a:rPr lang="en-US" sz="44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4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𝟏𝟎𝟗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9736" y="2031069"/>
                <a:ext cx="3073277" cy="1070614"/>
              </a:xfrm>
              <a:prstGeom prst="rect">
                <a:avLst/>
              </a:prstGeom>
              <a:blipFill>
                <a:blip r:embed="rId4"/>
                <a:stretch>
                  <a:fillRect b="-107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609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76517" y="2705148"/>
                <a:ext cx="3205257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x+3=3        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x=3-3 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=0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517" y="2705148"/>
                <a:ext cx="3205257" cy="2062103"/>
              </a:xfrm>
              <a:prstGeom prst="rect">
                <a:avLst/>
              </a:prstGeom>
              <a:blipFill>
                <a:blip r:embed="rId3"/>
                <a:stretch>
                  <a:fillRect t="-5325" r="-23384" b="-106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81376" y="2784437"/>
                <a:ext cx="3061854" cy="26161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x+3=-3  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x=-3-3 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m:rPr>
                        <m:nor/>
                      </m:rPr>
                      <a: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=−6</m:t>
                    </m:r>
                  </m:oMath>
                </a14:m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1376" y="2784437"/>
                <a:ext cx="3061854" cy="2616101"/>
              </a:xfrm>
              <a:prstGeom prst="rect">
                <a:avLst/>
              </a:prstGeom>
              <a:blipFill>
                <a:blip r:embed="rId4"/>
                <a:stretch>
                  <a:fillRect l="-7171" t="-41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445568" y="2938770"/>
                <a:ext cx="3232626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3600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dirty="0" smtClean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36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b="1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6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0;</a:t>
                </a:r>
                <a:r>
                  <a:rPr lang="en-US" sz="3600" b="1" dirty="0">
                    <a:solidFill>
                      <a:srgbClr val="7030A0"/>
                    </a:solidFill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3600" b="1" i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m:rPr>
                        <m:nor/>
                      </m:rPr>
                      <a:rPr lang="en-US" sz="3600" b="1" dirty="0" smtClean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=−6</m:t>
                    </m:r>
                  </m:oMath>
                </a14:m>
                <a:endParaRPr lang="ru-RU" sz="36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4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5568" y="2938770"/>
                <a:ext cx="3232626" cy="2554545"/>
              </a:xfrm>
              <a:prstGeom prst="rect">
                <a:avLst/>
              </a:prstGeom>
              <a:blipFill>
                <a:blip r:embed="rId5"/>
                <a:stretch>
                  <a:fillRect l="-5650" t="-3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528745" y="4923308"/>
                <a:ext cx="4551118" cy="23698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Tekshirish</a:t>
                </a:r>
                <a:r>
                  <a:rPr lang="en-US" sz="3600" b="1" i="1" dirty="0" smtClean="0"/>
                  <a:t>:</a:t>
                </a:r>
                <a:r>
                  <a:rPr lang="en-US" sz="3600" dirty="0" smtClean="0"/>
                  <a:t> 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36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0 da,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I0+3I=3</a:t>
                </a:r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I3I=3</a:t>
                </a:r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4000" dirty="0" smtClean="0"/>
                  <a:t> </a:t>
                </a:r>
                <a:endParaRPr lang="ru-RU" sz="4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45" y="4923308"/>
                <a:ext cx="4551118" cy="2369880"/>
              </a:xfrm>
              <a:prstGeom prst="rect">
                <a:avLst/>
              </a:prstGeom>
              <a:blipFill>
                <a:blip r:embed="rId6"/>
                <a:stretch>
                  <a:fillRect l="-4155" t="-4639" r="-3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448064" y="5037668"/>
                <a:ext cx="4807528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</m:t>
                    </m:r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b>
                        <m:r>
                          <a:rPr lang="en-US" sz="36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=-6 da,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I-6+3I=3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I-3I=3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064" y="5037668"/>
                <a:ext cx="4807528" cy="1754326"/>
              </a:xfrm>
              <a:prstGeom prst="rect">
                <a:avLst/>
              </a:prstGeom>
              <a:blipFill>
                <a:blip r:embed="rId7"/>
                <a:stretch>
                  <a:fillRect t="-5208" b="-121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>
            <a:off x="1059443" y="863464"/>
            <a:ext cx="762001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99053" y="432165"/>
            <a:ext cx="3497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∙</a:t>
            </a:r>
            <a:endParaRPr lang="ru-RU" sz="48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02790" y="360235"/>
            <a:ext cx="37061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/>
              <a:t>∙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827938" y="364006"/>
            <a:ext cx="37061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/>
              <a:t>∙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50738" y="106628"/>
            <a:ext cx="5950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-a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85443" y="11686"/>
            <a:ext cx="4379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a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53097" y="141067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0</a:t>
            </a:r>
            <a:endParaRPr lang="ru-RU" sz="4400" b="1" dirty="0"/>
          </a:p>
        </p:txBody>
      </p:sp>
      <p:sp>
        <p:nvSpPr>
          <p:cNvPr id="15" name="Левая фигурная скобка 14"/>
          <p:cNvSpPr/>
          <p:nvPr/>
        </p:nvSpPr>
        <p:spPr>
          <a:xfrm rot="16200000">
            <a:off x="3614028" y="-204546"/>
            <a:ext cx="461665" cy="2785864"/>
          </a:xfrm>
          <a:prstGeom prst="leftBrace">
            <a:avLst>
              <a:gd name="adj1" fmla="val 31857"/>
              <a:gd name="adj2" fmla="val 50022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Левая фигурная скобка 15"/>
          <p:cNvSpPr/>
          <p:nvPr/>
        </p:nvSpPr>
        <p:spPr>
          <a:xfrm rot="16200000">
            <a:off x="6369462" y="-174118"/>
            <a:ext cx="467213" cy="2730554"/>
          </a:xfrm>
          <a:prstGeom prst="leftBrace">
            <a:avLst>
              <a:gd name="adj1" fmla="val 31857"/>
              <a:gd name="adj2" fmla="val 50979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3172238" y="1515472"/>
            <a:ext cx="12250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018215" y="1524402"/>
            <a:ext cx="16672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endParaRPr lang="ru-RU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6517" y="2150712"/>
            <a:ext cx="98347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</a:t>
            </a:r>
            <a:r>
              <a:rPr lang="en-US" sz="32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32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32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32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x+3</a:t>
            </a:r>
            <a:r>
              <a:rPr lang="en-US" sz="32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=3</a:t>
            </a:r>
            <a:endParaRPr lang="ru-RU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21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 animBg="1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12192000" cy="1188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551785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862148" y="2106322"/>
            <a:ext cx="10658895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94-,97-,100 -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42-bet</a:t>
            </a:r>
            <a:r>
              <a:rPr lang="en-US" sz="5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999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1392</TotalTime>
  <Words>271</Words>
  <Application>Microsoft Office PowerPoint</Application>
  <PresentationFormat>Широкоэкранный</PresentationFormat>
  <Paragraphs>94</Paragraphs>
  <Slides>9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Franklin Gothic Book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Пользователь</cp:lastModifiedBy>
  <cp:revision>158</cp:revision>
  <dcterms:modified xsi:type="dcterms:W3CDTF">2020-09-28T09:35:01Z</dcterms:modified>
</cp:coreProperties>
</file>