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1" r:id="rId2"/>
    <p:sldId id="260" r:id="rId3"/>
    <p:sldId id="266" r:id="rId4"/>
    <p:sldId id="270" r:id="rId5"/>
    <p:sldId id="292" r:id="rId6"/>
    <p:sldId id="293" r:id="rId7"/>
    <p:sldId id="271" r:id="rId8"/>
    <p:sldId id="294" r:id="rId9"/>
    <p:sldId id="277" r:id="rId10"/>
    <p:sldId id="278" r:id="rId11"/>
    <p:sldId id="279" r:id="rId12"/>
    <p:sldId id="286" r:id="rId13"/>
    <p:sldId id="291" r:id="rId14"/>
    <p:sldId id="290" r:id="rId15"/>
    <p:sldId id="289" r:id="rId16"/>
    <p:sldId id="288" r:id="rId17"/>
    <p:sldId id="287" r:id="rId18"/>
    <p:sldId id="28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009E47"/>
    <a:srgbClr val="0081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3F7EF-67FB-4C6C-BEE2-8E6D2B9EE2B5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30859-2A06-4AFE-85C4-A4A908497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101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D3CF9-A4E9-4167-99A7-B37F1C18C6F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56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3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60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9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5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97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8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43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55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68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632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84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DDAA8-650E-4B98-8124-AA91A42C1C4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6AF6D-65C7-4CE1-90BC-9E3F07DB8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67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340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2080" y="4742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3232" y="279399"/>
            <a:ext cx="10387198" cy="1286404"/>
            <a:chOff x="439458" y="228104"/>
            <a:chExt cx="4914683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52144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52143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863082" y="2123901"/>
            <a:ext cx="2882130" cy="30426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04147" y="614259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61239" y="1126874"/>
            <a:ext cx="68569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99922" y="5420582"/>
            <a:ext cx="93423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4462" y="2304951"/>
            <a:ext cx="714874" cy="142949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97085" y="4575859"/>
            <a:ext cx="714874" cy="142949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2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7939" y="3243719"/>
            <a:ext cx="91024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– b = a + (-b)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3129" y="4351715"/>
            <a:ext cx="11422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1)  -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3,7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7,3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-3,7 + (-7,3) = -11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2)  25p - 125p = 25p + (-125p) = -100p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613" y="1056243"/>
            <a:ext cx="10684335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kifoya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30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25714" y="3412269"/>
                <a:ext cx="9102437" cy="16535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5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𝐚</m:t>
                          </m:r>
                        </m:num>
                        <m:den>
                          <m:r>
                            <a:rPr lang="en-US" sz="5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𝐛</m:t>
                          </m:r>
                        </m:den>
                      </m:f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𝐚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: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𝐛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𝐚</m:t>
                      </m:r>
                      <m:r>
                        <a:rPr lang="en-US" sz="5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∙ </m:t>
                      </m:r>
                      <m:f>
                        <m:fPr>
                          <m:ctrlP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5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𝐛</m:t>
                          </m:r>
                        </m:den>
                      </m:f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14" y="3412269"/>
                <a:ext cx="9102437" cy="16535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74153" y="5237677"/>
                <a:ext cx="10693733" cy="13022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𝟑𝟓𝐦</m:t>
                        </m:r>
                      </m:num>
                      <m:den>
                        <m:r>
                          <a:rPr lang="en-US" sz="5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=35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:7=35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5m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153" y="5237677"/>
                <a:ext cx="10693733" cy="1302280"/>
              </a:xfrm>
              <a:prstGeom prst="rect">
                <a:avLst/>
              </a:prstGeom>
              <a:blipFill>
                <a:blip r:embed="rId3"/>
                <a:stretch>
                  <a:fillRect b="-13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25714" y="1248229"/>
            <a:ext cx="1022587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124822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3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№50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200" y="1400221"/>
            <a:ext cx="117855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- 2y - 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+ 5y = x - 3x - 2y + 5y=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= -2x +3y</a:t>
            </a:r>
          </a:p>
          <a:p>
            <a:pPr>
              <a:lnSpc>
                <a:spcPct val="200000"/>
              </a:lnSpc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3) 0,1c - 0,3 + 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c - 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2,1d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= 0,1c - c + d - 2,1d + 0,3 =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= - 0,9c - 1,1d + 0,3</a:t>
            </a:r>
          </a:p>
        </p:txBody>
      </p:sp>
    </p:spTree>
    <p:extLst>
      <p:ext uri="{BB962C8B-B14F-4D97-AF65-F5344CB8AC3E}">
        <p14:creationId xmlns:p14="http://schemas.microsoft.com/office/powerpoint/2010/main" val="125707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55964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51.O‘xshash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9600" y="955964"/>
                <a:ext cx="9240982" cy="57422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0,48b +3 +0,52b -3,7b 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= </a:t>
                </a:r>
                <a:r>
                  <a:rPr lang="en-US" sz="40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0,48b +0,52b -3,7b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+3 </a:t>
                </a:r>
                <a:endParaRPr lang="ru-RU" sz="4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sz="4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𝐲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sz="4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𝐲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−3=</m:t>
                    </m:r>
                  </m:oMath>
                </a14:m>
                <a:endParaRPr lang="en-US" sz="4800" b="0" i="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400" dirty="0" smtClean="0">
                    <a:cs typeface="Arial" panose="020B0604020202020204" pitchFamily="34" charset="0"/>
                  </a:rPr>
                  <a:t>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sz="44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400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−3= </m:t>
                    </m:r>
                  </m:oMath>
                </a14:m>
                <a:endParaRPr lang="en-US" sz="440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400" dirty="0" smtClean="0">
                    <a:cs typeface="Arial" panose="020B0604020202020204" pitchFamily="34" charset="0"/>
                  </a:rPr>
                  <a:t>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𝐲</m:t>
                    </m:r>
                    <m:r>
                      <a:rPr lang="en-US" sz="4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𝐛</m:t>
                    </m:r>
                    <m:r>
                      <a:rPr lang="en-US" sz="4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55964"/>
                <a:ext cx="9240982" cy="57422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550727" y="1911928"/>
            <a:ext cx="30202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3 - 2,7b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79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12192000" cy="1200151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080654"/>
            <a:ext cx="6096000" cy="48936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№52(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4(2 + x) -3(1 + x) =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= 8 + 4x - 3 - 3x =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= 4x - 3x + 8 – 3 = 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=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x+5</a:t>
            </a: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88608" y="1080654"/>
            <a:ext cx="630339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№52(4) </a:t>
            </a:r>
          </a:p>
          <a:p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11(5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c+d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+3(d + c) = 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55c+ 11d + 3d+ 3c = 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58c+14d</a:t>
            </a: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811545" y="1200151"/>
            <a:ext cx="13855" cy="565784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61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59502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№53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x=-10da </a:t>
            </a:r>
          </a:p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5838" y="1595021"/>
            <a:ext cx="91297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0,01( 2,2x - 0,1)  +0,1(x - 100) = 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= </a:t>
            </a:r>
            <a:r>
              <a:rPr lang="en-US" sz="440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0,022x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- 0,001 + </a:t>
            </a:r>
            <a:r>
              <a:rPr lang="en-US" sz="440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0,1x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- 10 = 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= 0,022x + 0,1x - 0,001 - 10 = 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= 0,122x -10,001;    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-10da, 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-0,122∙10 - 10,001 = -11,221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62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00189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54(4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7140" y="1688441"/>
                <a:ext cx="6598010" cy="5780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en-US" sz="4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110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335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en-US" sz="6000" b="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40" y="1688441"/>
                <a:ext cx="6598010" cy="5780365"/>
              </a:xfrm>
              <a:prstGeom prst="rect">
                <a:avLst/>
              </a:prstGeom>
              <a:blipFill>
                <a:blip r:embed="rId2"/>
                <a:stretch>
                  <a:fillRect l="-4898" t="-105" r="-4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57926" y="1705244"/>
                <a:ext cx="5631670" cy="115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+ 20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endParaRPr lang="ru-RU" sz="4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7926" y="1705244"/>
                <a:ext cx="5631670" cy="1152047"/>
              </a:xfrm>
              <a:prstGeom prst="rect">
                <a:avLst/>
              </a:prstGeom>
              <a:blipFill>
                <a:blip r:embed="rId3"/>
                <a:stretch>
                  <a:fillRect l="-4984" r="-3900"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800850" y="3876734"/>
                <a:ext cx="3542445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67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6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850" y="3876734"/>
                <a:ext cx="3542445" cy="14037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080525" y="3754553"/>
                <a:ext cx="1901482" cy="14752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f>
                        <m:fPr>
                          <m:ctrlP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𝟑𝟕</m:t>
                          </m:r>
                        </m:num>
                        <m:den>
                          <m:r>
                            <a:rPr lang="en-US" sz="4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𝟏𝟏𝟐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0525" y="3754553"/>
                <a:ext cx="1901482" cy="14752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4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80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25913" y="1936505"/>
            <a:ext cx="1178296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endParaRPr lang="en-US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49(2,3),- 50(1,4),- 51-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24 - bet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99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Tenglikni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88688" y="1239191"/>
                <a:ext cx="4601028" cy="12615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𝐚</m:t>
                          </m:r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𝐛</m:t>
                          </m:r>
                        </m:num>
                        <m:den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</m:t>
                          </m:r>
                        </m:den>
                      </m:f>
                      <m:r>
                        <a:rPr lang="en-US" sz="40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𝐚</m:t>
                          </m:r>
                        </m:num>
                        <m:den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</m:t>
                          </m:r>
                        </m:den>
                      </m:f>
                      <m:r>
                        <a:rPr lang="en-US" sz="40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+ </m:t>
                      </m:r>
                      <m:f>
                        <m:fPr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𝐛</m:t>
                          </m:r>
                        </m:num>
                        <m:den>
                          <m:r>
                            <a:rPr lang="en-US" sz="40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88" y="1239191"/>
                <a:ext cx="4601028" cy="12615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645064" y="1256937"/>
                <a:ext cx="9546444" cy="5897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den>
                    </m:f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=(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)∙ </m:t>
                    </m:r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den>
                    </m:f>
                    <m:r>
                      <a:rPr lang="en-US" sz="54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sz="54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8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 sz="4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80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</m:den>
                    </m:f>
                  </m:oMath>
                </a14:m>
                <a:endParaRPr lang="en-US" sz="480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</m:t>
                          </m:r>
                        </m:den>
                      </m:f>
                      <m:r>
                        <a:rPr lang="en-US" sz="4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400" b="0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400" b="0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</m:t>
                          </m:r>
                        </m:den>
                      </m:f>
                      <m:r>
                        <a:rPr lang="en-US" sz="4400" b="0" i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+ 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400" b="0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400" b="0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</m:t>
                          </m:r>
                        </m:den>
                      </m:f>
                    </m:oMath>
                  </m:oMathPara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5064" y="1256937"/>
                <a:ext cx="9546444" cy="58975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55224" y="1454475"/>
                <a:ext cx="856325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4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224" y="1454475"/>
                <a:ext cx="856325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05405" y="5733143"/>
            <a:ext cx="46410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isbotlandi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8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9327" y="1177636"/>
            <a:ext cx="1187334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tilimizda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ataymiz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qonunlar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xossalarni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8299" y="3582758"/>
            <a:ext cx="8714245" cy="29238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Gurulanish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8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Taqsimot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5216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081"/>
            <a:ext cx="12192000" cy="16021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3168" y="2318883"/>
            <a:ext cx="5015377" cy="110799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60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66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6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66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60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66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66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09" y="2440921"/>
            <a:ext cx="6610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+14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9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26613" y="4400550"/>
            <a:ext cx="3726873" cy="110799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66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66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endParaRPr lang="ru-RU" sz="66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8163" y="4569828"/>
            <a:ext cx="67388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1,25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∙(-8) = -8 ∙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1,25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-10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1540" y="1549519"/>
            <a:ext cx="833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0091" y="3389958"/>
            <a:ext cx="93842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9,2+48+0,8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9,2+0,8+48 = 58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0091" y="5379490"/>
            <a:ext cx="686352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45a∙2 =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∙2∙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90a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1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730" y="1974841"/>
            <a:ext cx="10119960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 + b)+c = a + (b + c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(a + c)</a:t>
            </a:r>
            <a:endParaRPr lang="en-US" sz="4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09967" y="2794209"/>
                <a:ext cx="11372066" cy="2129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=3, 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(3y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5x)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10y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(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10y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3y)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5x+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5x+13y=5∙3+13∙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15+1 = 16.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967" y="2794209"/>
                <a:ext cx="11372066" cy="2129365"/>
              </a:xfrm>
              <a:prstGeom prst="rect">
                <a:avLst/>
              </a:prstGeom>
              <a:blipFill>
                <a:blip r:embed="rId2"/>
                <a:stretch>
                  <a:fillRect l="-1608" b="-3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906821" y="1253005"/>
            <a:ext cx="5673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52"/>
            <a:ext cx="12192000" cy="138545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9967" y="4911945"/>
            <a:ext cx="8960404" cy="8309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ab)c = a(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b(ac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9967" y="5860387"/>
            <a:ext cx="9799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(47 ∙ 2) = 47 ∙ (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2)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4700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73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 flipH="1" flipV="1">
            <a:off x="177942" y="2156969"/>
            <a:ext cx="537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</a:t>
            </a:r>
            <a:r>
              <a:rPr lang="en-US" sz="4800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ab + ac</a:t>
            </a:r>
          </a:p>
          <a:p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ac </a:t>
            </a:r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a(b </a:t>
            </a:r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endParaRPr lang="ru-RU" sz="48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500" y="1177636"/>
            <a:ext cx="8884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Taqsimot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69319"/>
            <a:ext cx="114714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(0,1a +0,4)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0,1a∙25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0,4∙25 = 2,5a + 10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H="1" flipV="1">
            <a:off x="6058979" y="2235951"/>
            <a:ext cx="537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a(b-c) = ab - ac</a:t>
            </a:r>
          </a:p>
          <a:p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- ac </a:t>
            </a:r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a(b </a:t>
            </a:r>
            <a:r>
              <a:rPr lang="en-US" sz="4800" b="1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c)</a:t>
            </a:r>
            <a:endParaRPr lang="ru-RU" sz="4800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79233" y="5139150"/>
            <a:ext cx="122764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3a∙3,75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3a∙1,25= 3a∙(3,75 + 1,25)= 3a∙5=15a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42427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8404" y="1160187"/>
            <a:ext cx="6471643" cy="83099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 c = a : c + b : c</a:t>
            </a:r>
            <a:endParaRPr lang="en-US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689" y="3970208"/>
            <a:ext cx="108670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(16 +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5,6):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8 = 16:8 +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5,6:8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2+0,7 = 2,7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516172" y="2135708"/>
                <a:ext cx="4036105" cy="1574790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num>
                      <m:den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𝐜</m:t>
                        </m:r>
                      </m:den>
                    </m:f>
                  </m:oMath>
                </a14:m>
                <a:r>
                  <a:rPr lang="en-US" sz="6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6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num>
                      <m:den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𝐜</m:t>
                        </m:r>
                      </m:den>
                    </m:f>
                    <m:r>
                      <a:rPr lang="en-US" sz="6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num>
                      <m:den>
                        <m:r>
                          <a:rPr lang="en-US" sz="66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𝐜</m:t>
                        </m:r>
                      </m:den>
                    </m:f>
                  </m:oMath>
                </a14:m>
                <a:endParaRPr lang="en-US" sz="7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172" y="2135708"/>
                <a:ext cx="4036105" cy="1574790"/>
              </a:xfrm>
              <a:prstGeom prst="rect">
                <a:avLst/>
              </a:prstGeom>
              <a:blipFill>
                <a:blip r:embed="rId2"/>
                <a:stretch>
                  <a:fillRect b="-12644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078752" y="5109908"/>
                <a:ext cx="6895863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en-US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en-US" sz="4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3a - 2</a:t>
                </a:r>
                <a:endParaRPr lang="en-US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752" y="5109908"/>
                <a:ext cx="6895863" cy="1159228"/>
              </a:xfrm>
              <a:prstGeom prst="rect">
                <a:avLst/>
              </a:prstGeom>
              <a:blipFill>
                <a:blip r:embed="rId3"/>
                <a:stretch>
                  <a:fillRect r="-3537" b="-11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757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49(1) 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651" y="3919257"/>
            <a:ext cx="11230800" cy="24313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29∙0,45 + 0,45∙11= 0,45∙(29 + 11)= </a:t>
            </a:r>
          </a:p>
          <a:p>
            <a:pPr>
              <a:lnSpc>
                <a:spcPct val="150000"/>
              </a:lnSpc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= 0,45∙40 =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6163" y="1275513"/>
            <a:ext cx="119096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toping: </a:t>
            </a:r>
          </a:p>
          <a:p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∙0,45 + 0,45∙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11;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4657" y="2943051"/>
            <a:ext cx="57823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+ ac = a(b + c)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2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776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49(4) 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52" y="3768503"/>
            <a:ext cx="12045186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-11,401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- 23,17 + 4,401 - 10,83 = 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(-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11,401 + 4,401)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 (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23,17+10,83)= 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= -7 - 34 = 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- 41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6163" y="1275513"/>
            <a:ext cx="119096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toping: </a:t>
            </a:r>
          </a:p>
          <a:p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-11,401 - 23,17 + 4,401 -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10,83 = ?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00531" y="2845173"/>
            <a:ext cx="774442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a+b+c+d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</a:t>
            </a:r>
            <a:r>
              <a:rPr lang="en-US" sz="5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a+c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)+(</a:t>
            </a:r>
            <a:r>
              <a:rPr lang="en-US" sz="5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b+d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91414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514"/>
            <a:ext cx="12192000" cy="10305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4028" y="1107818"/>
            <a:ext cx="113824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 + b + c)d = ad + </a:t>
            </a:r>
            <a:r>
              <a:rPr lang="en-US" sz="6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</a:t>
            </a:r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cd</a:t>
            </a:r>
          </a:p>
          <a:p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 </a:t>
            </a:r>
            <a:r>
              <a:rPr lang="en-US" sz="6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)d = ( ab ) ( </a:t>
            </a:r>
            <a:r>
              <a:rPr lang="en-US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)</a:t>
            </a:r>
            <a:endParaRPr lang="ru-RU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8188" y="3322490"/>
            <a:ext cx="116342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(1,3 + 0,3 + 8,4)∙10 =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1,3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∙10 + 0,3∙10 +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8,4∙10 =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+ 3 + 84 =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93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788</Words>
  <Application>Microsoft Office PowerPoint</Application>
  <PresentationFormat>Широкоэкранный</PresentationFormat>
  <Paragraphs>126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72</cp:revision>
  <dcterms:created xsi:type="dcterms:W3CDTF">2020-08-01T09:12:57Z</dcterms:created>
  <dcterms:modified xsi:type="dcterms:W3CDTF">2020-09-11T02:12:22Z</dcterms:modified>
</cp:coreProperties>
</file>