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4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</p:sldMasterIdLst>
  <p:notesMasterIdLst>
    <p:notesMasterId r:id="rId19"/>
  </p:notesMasterIdLst>
  <p:handoutMasterIdLst>
    <p:handoutMasterId r:id="rId20"/>
  </p:handoutMasterIdLst>
  <p:sldIdLst>
    <p:sldId id="409" r:id="rId6"/>
    <p:sldId id="451" r:id="rId7"/>
    <p:sldId id="452" r:id="rId8"/>
    <p:sldId id="441" r:id="rId9"/>
    <p:sldId id="443" r:id="rId10"/>
    <p:sldId id="450" r:id="rId11"/>
    <p:sldId id="453" r:id="rId12"/>
    <p:sldId id="454" r:id="rId13"/>
    <p:sldId id="455" r:id="rId14"/>
    <p:sldId id="447" r:id="rId15"/>
    <p:sldId id="448" r:id="rId16"/>
    <p:sldId id="456" r:id="rId17"/>
    <p:sldId id="394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4DC6"/>
    <a:srgbClr val="99FF99"/>
    <a:srgbClr val="66FFFF"/>
    <a:srgbClr val="FF66CC"/>
    <a:srgbClr val="FFCCFF"/>
    <a:srgbClr val="FF9900"/>
    <a:srgbClr val="FFFF99"/>
    <a:srgbClr val="CC3399"/>
    <a:srgbClr val="66FF33"/>
    <a:srgbClr val="DBE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840" autoAdjust="0"/>
  </p:normalViewPr>
  <p:slideViewPr>
    <p:cSldViewPr snapToGrid="0">
      <p:cViewPr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494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996965"/>
            <a:ext cx="7838539" cy="1123971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NUTQ </a:t>
            </a: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TOVUSHLARINING AYTILISHI VA YOZILISHI </a:t>
            </a: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3435057" y="3189784"/>
            <a:ext cx="3415059" cy="175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66-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6240" y="1940859"/>
            <a:ext cx="6350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baynalmilal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yovuzlik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kulfat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rang,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kurashmoq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yengmoq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3680" y="925196"/>
            <a:ext cx="8676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0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qudratimiz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birligimizdadir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So‘zlardagi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tovushlarning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talaffuziga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eshitilishiga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240" y="2207262"/>
            <a:ext cx="2254096" cy="134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2560" y="3974758"/>
            <a:ext cx="7420621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Lug‘at: </a:t>
            </a:r>
            <a:r>
              <a:rPr lang="en-US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baynalmilal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xalqaro, umuminsoniy;</a:t>
            </a:r>
          </a:p>
          <a:p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ulfat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qiynoq, azob-uqubat.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846320" y="2458720"/>
            <a:ext cx="1463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80640" y="2883874"/>
            <a:ext cx="106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38480" y="3330914"/>
            <a:ext cx="7518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579880" y="3319188"/>
            <a:ext cx="4775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79167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68-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3680" y="1000125"/>
            <a:ext cx="8737599" cy="615553"/>
          </a:xfrm>
        </p:spPr>
        <p:txBody>
          <a:bodyPr/>
          <a:lstStyle/>
          <a:p>
            <a:r>
              <a:rPr lang="uz-Latn-UZ" dirty="0"/>
              <a:t> </a:t>
            </a:r>
            <a:r>
              <a:rPr lang="uz-Latn-UZ" dirty="0" smtClean="0"/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Aytilishi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fikrlashing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280" y="1738715"/>
            <a:ext cx="8585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 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 qilganini bir qo‘l qilolmas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24180" y="3087660"/>
            <a:ext cx="15544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272790" y="3086680"/>
            <a:ext cx="7772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4180" y="3929960"/>
            <a:ext cx="3886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99490" y="3939140"/>
            <a:ext cx="6464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303010" y="3909640"/>
            <a:ext cx="3886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70065" y="3909640"/>
            <a:ext cx="6464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696210" y="3939140"/>
            <a:ext cx="6464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487670" y="3918820"/>
            <a:ext cx="6464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714500" y="2233240"/>
            <a:ext cx="12166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72280" y="2233240"/>
            <a:ext cx="12166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78480" y="2223080"/>
            <a:ext cx="3886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16138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843" y="1195491"/>
            <a:ext cx="7772401" cy="613171"/>
          </a:xfrm>
        </p:spPr>
        <p:txBody>
          <a:bodyPr/>
          <a:lstStyle/>
          <a:p>
            <a:r>
              <a:rPr lang="en-US" dirty="0"/>
              <a:t>67-mashq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280" y="1010313"/>
            <a:ext cx="7569200" cy="584775"/>
          </a:xfrm>
          <a:prstGeom prst="rect">
            <a:avLst/>
          </a:prstGeom>
          <a:solidFill>
            <a:srgbClr val="66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Barchamizning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tilagimiz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endParaRPr lang="ru-RU" dirty="0">
              <a:solidFill>
                <a:srgbClr val="57565A">
                  <a:lumMod val="5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2960" y="1786663"/>
            <a:ext cx="7569200" cy="584775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tinchligi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kulgisida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endParaRPr lang="ru-RU" dirty="0">
              <a:solidFill>
                <a:srgbClr val="57565A">
                  <a:lumMod val="50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1760" y="2525901"/>
            <a:ext cx="756920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Kurrayi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barchamizniki</a:t>
            </a:r>
            <a:endParaRPr lang="ru-RU" dirty="0">
              <a:solidFill>
                <a:srgbClr val="57565A">
                  <a:lumMod val="50000"/>
                </a:srgb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9" b="7306"/>
          <a:stretch/>
        </p:blipFill>
        <p:spPr bwMode="auto">
          <a:xfrm>
            <a:off x="4963160" y="3260093"/>
            <a:ext cx="1818639" cy="157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69" y="3243253"/>
            <a:ext cx="1751965" cy="175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27381" y="115389"/>
            <a:ext cx="85603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Latn-UZ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011679" y="3540115"/>
            <a:ext cx="2672080" cy="115824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67- mashq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13413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1273" y="1103334"/>
            <a:ext cx="81404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69- mashq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Do‘stlik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va birdamlik haqida o‘zbek shoirlari ijodidan namunalar yozing. Talaffuzi va yozilishida farq qiluvchi so‘zlarning tagiga chizing.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5" y="1121422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315" y="2633462"/>
            <a:ext cx="4505325" cy="202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himes.wav"/>
          </p:stSnd>
        </p:sndAc>
      </p:transition>
    </mc:Choice>
    <mc:Fallback xmlns="">
      <p:transition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3" y="179491"/>
            <a:ext cx="7772401" cy="613171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O‘ylab ko‘ring!</a:t>
            </a:r>
            <a:endParaRPr lang="ru-RU" sz="4000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2214880" y="1764792"/>
            <a:ext cx="914400" cy="612648"/>
          </a:xfrm>
          <a:prstGeom prst="wedgeEllipseCallout">
            <a:avLst>
              <a:gd name="adj1" fmla="val -45277"/>
              <a:gd name="adj2" fmla="val 8240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129280" y="1313688"/>
            <a:ext cx="995680" cy="728472"/>
          </a:xfrm>
          <a:prstGeom prst="wedgeEllipseCallout">
            <a:avLst>
              <a:gd name="adj1" fmla="val -53440"/>
              <a:gd name="adj2" fmla="val 81005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121920" y="1036320"/>
            <a:ext cx="2834640" cy="612648"/>
          </a:xfrm>
          <a:prstGeom prst="wedgeEllipseCallout">
            <a:avLst>
              <a:gd name="adj1" fmla="val 22219"/>
              <a:gd name="adj2" fmla="val 208436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31-mar...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7614920" y="2241296"/>
            <a:ext cx="914400" cy="612648"/>
          </a:xfrm>
          <a:prstGeom prst="wedgeEllipseCallout">
            <a:avLst>
              <a:gd name="adj1" fmla="val -138611"/>
              <a:gd name="adj2" fmla="val 107276"/>
            </a:avLst>
          </a:prstGeom>
          <a:solidFill>
            <a:srgbClr val="CF4D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6588760" y="1876552"/>
            <a:ext cx="914400" cy="612648"/>
          </a:xfrm>
          <a:prstGeom prst="wedgeEllipseCallout">
            <a:avLst>
              <a:gd name="adj1" fmla="val -85277"/>
              <a:gd name="adj2" fmla="val 128835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4668520" y="1007364"/>
            <a:ext cx="2834640" cy="612648"/>
          </a:xfrm>
          <a:prstGeom prst="wedgeEllipseCallout">
            <a:avLst>
              <a:gd name="adj1" fmla="val 2864"/>
              <a:gd name="adj2" fmla="val 273112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qishlo...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7813040" y="1129284"/>
            <a:ext cx="995680" cy="912876"/>
          </a:xfrm>
          <a:prstGeom prst="wedgeEllipseCallout">
            <a:avLst>
              <a:gd name="adj1" fmla="val -72828"/>
              <a:gd name="adj2" fmla="val 6264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84" y="2612644"/>
            <a:ext cx="2238756" cy="22387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901060"/>
            <a:ext cx="1836801" cy="18368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2" idx="2"/>
          </p:cNvCxnSpPr>
          <p:nvPr/>
        </p:nvCxnSpPr>
        <p:spPr>
          <a:xfrm>
            <a:off x="4521204" y="792662"/>
            <a:ext cx="0" cy="41450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27" y="2774485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60" y="2936331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3037840" y="2182876"/>
            <a:ext cx="914400" cy="612648"/>
          </a:xfrm>
          <a:prstGeom prst="wedgeEllipseCallout">
            <a:avLst>
              <a:gd name="adj1" fmla="val -127499"/>
              <a:gd name="adj2" fmla="val 52549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24561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3" y="159171"/>
            <a:ext cx="7772401" cy="613171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O‘ylab ko‘ring!</a:t>
            </a:r>
            <a:endParaRPr lang="ru-RU" sz="4000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4561935" y="1818640"/>
            <a:ext cx="914400" cy="612648"/>
          </a:xfrm>
          <a:prstGeom prst="wedgeEllipseCallout">
            <a:avLst>
              <a:gd name="adj1" fmla="val 93612"/>
              <a:gd name="adj2" fmla="val 113909"/>
            </a:avLst>
          </a:prstGeom>
          <a:solidFill>
            <a:srgbClr val="CF4D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5227320" y="1180266"/>
            <a:ext cx="914400" cy="612648"/>
          </a:xfrm>
          <a:prstGeom prst="wedgeEllipseCallout">
            <a:avLst>
              <a:gd name="adj1" fmla="val 43612"/>
              <a:gd name="adj2" fmla="val 21507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5908040" y="934140"/>
            <a:ext cx="2834640" cy="612648"/>
          </a:xfrm>
          <a:prstGeom prst="wedgeEllipseCallout">
            <a:avLst>
              <a:gd name="adj1" fmla="val -37996"/>
              <a:gd name="adj2" fmla="val 271454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b...hor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901060"/>
            <a:ext cx="1836801" cy="18368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2" idx="2"/>
          </p:cNvCxnSpPr>
          <p:nvPr/>
        </p:nvCxnSpPr>
        <p:spPr>
          <a:xfrm>
            <a:off x="4521204" y="772342"/>
            <a:ext cx="0" cy="41450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27" y="3012531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05" y="2901060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35" y="2664550"/>
            <a:ext cx="2238756" cy="2238756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650335" y="873942"/>
            <a:ext cx="3911600" cy="612648"/>
          </a:xfrm>
          <a:prstGeom prst="wedgeEllipseCallout">
            <a:avLst>
              <a:gd name="adj1" fmla="val -19599"/>
              <a:gd name="adj2" fmla="val 274771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...ushunarli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117697" y="1835912"/>
            <a:ext cx="1065276" cy="612648"/>
          </a:xfrm>
          <a:prstGeom prst="wedgeEllipseCallout">
            <a:avLst>
              <a:gd name="adj1" fmla="val 64723"/>
              <a:gd name="adj2" fmla="val 195169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1004062" y="1955292"/>
            <a:ext cx="914400" cy="612648"/>
          </a:xfrm>
          <a:prstGeom prst="wedgeEllipseCallout">
            <a:avLst>
              <a:gd name="adj1" fmla="val 15834"/>
              <a:gd name="adj2" fmla="val 155368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294524" y="1760728"/>
            <a:ext cx="995680" cy="728472"/>
          </a:xfrm>
          <a:prstGeom prst="wedgeEllipseCallout">
            <a:avLst>
              <a:gd name="adj1" fmla="val -111604"/>
              <a:gd name="adj2" fmla="val 9076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6990080" y="1955292"/>
            <a:ext cx="995680" cy="912876"/>
          </a:xfrm>
          <a:prstGeom prst="wedgeEllipseCallout">
            <a:avLst>
              <a:gd name="adj1" fmla="val -72828"/>
              <a:gd name="adj2" fmla="val 6264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838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6550" y="1061085"/>
            <a:ext cx="8544560" cy="861774"/>
          </a:xfrm>
        </p:spPr>
        <p:txBody>
          <a:bodyPr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jamiyatdan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920" y="2788830"/>
            <a:ext cx="1297689" cy="94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96" y="2131619"/>
            <a:ext cx="1362068" cy="93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355" y="3695173"/>
            <a:ext cx="1327785" cy="1207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74" y="2864968"/>
            <a:ext cx="1362068" cy="100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2499360" y="3334945"/>
            <a:ext cx="1274117" cy="8202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289864" y="3334945"/>
            <a:ext cx="1456376" cy="7204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570248" y="3047821"/>
            <a:ext cx="1" cy="4268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6365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3520" y="1101725"/>
            <a:ext cx="8717279" cy="284385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Jamoaning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kuch-qudrati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xatboshidagi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sharhlang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aytilishi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0063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Yechim: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33400" y="1090292"/>
            <a:ext cx="5156200" cy="3447098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 bo‘lib harakat qilsak, har qanday murakkab ishlarni ham qiyinchiliksiz bajara olamiz. Chunki inson bir o‘zi hech narsaga erisha olmaydi. Kuch </a:t>
            </a: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ahillikda.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212" y="767099"/>
            <a:ext cx="2874645" cy="28746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9480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 smtClean="0"/>
              <a:t>Yechim: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802481" y="2837995"/>
            <a:ext cx="4663599" cy="492443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Birikmagan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birlashmas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7770" y="989148"/>
            <a:ext cx="59907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2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 har xil sarlavha tanlang.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441" y="1666066"/>
            <a:ext cx="2401358" cy="218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02481" y="1849627"/>
            <a:ext cx="396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Bef>
                <a:spcPct val="20000"/>
              </a:spcBef>
              <a:buClr>
                <a:srgbClr val="51C3CA"/>
              </a:buClr>
            </a:pP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birlikda</a:t>
            </a:r>
            <a:r>
              <a:rPr lang="en-US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3200" kern="800" spc="-1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2481" y="3831778"/>
            <a:ext cx="4246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Bef>
                <a:spcPct val="20000"/>
              </a:spcBef>
              <a:buClr>
                <a:srgbClr val="51C3CA"/>
              </a:buClr>
            </a:pPr>
            <a:r>
              <a:rPr lang="uz-Latn-UZ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 o‘zar.</a:t>
            </a:r>
          </a:p>
        </p:txBody>
      </p:sp>
    </p:spTree>
    <p:extLst>
      <p:ext uri="{BB962C8B-B14F-4D97-AF65-F5344CB8AC3E}">
        <p14:creationId xmlns:p14="http://schemas.microsoft.com/office/powerpoint/2010/main" val="239924714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85" y="1038930"/>
            <a:ext cx="1968430" cy="1968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Maqollar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7319" y="2605405"/>
            <a:ext cx="8402321" cy="492443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bilagi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uz-Latn-UZ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80" y="967810"/>
            <a:ext cx="64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/>
            <a:r>
              <a:rPr lang="uz-Latn-UZ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tayoqni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sindirib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tayoqni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bukib</a:t>
            </a:r>
            <a:r>
              <a:rPr lang="en-US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ru-RU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57565A">
                  <a:lumMod val="5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" y="1943914"/>
            <a:ext cx="7741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uz-Latn-UZ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57565A">
                  <a:lumMod val="50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880" y="3251440"/>
            <a:ext cx="8849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birikmagan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kern="800" spc="-1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puch</a:t>
            </a:r>
            <a:r>
              <a:rPr lang="uz-Latn-UZ" sz="32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57565A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5408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Yechim: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4000" y="939165"/>
            <a:ext cx="8442961" cy="1015663"/>
          </a:xfrm>
        </p:spPr>
        <p:txBody>
          <a:bodyPr/>
          <a:lstStyle/>
          <a:p>
            <a:pPr algn="ctr"/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aytilishi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053617"/>
              </p:ext>
            </p:extLst>
          </p:nvPr>
        </p:nvGraphicFramePr>
        <p:xfrm>
          <a:off x="1188720" y="1666240"/>
          <a:ext cx="6319520" cy="31089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59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9533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Aytilishi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Yozilishi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533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sindirip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sindirib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533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533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maqollarda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maqollarda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533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hayotiy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hayotiy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533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topkan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topgan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85176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6606</TotalTime>
  <Words>390</Words>
  <Application>Microsoft Office PowerPoint</Application>
  <PresentationFormat>Экран (16:9)</PresentationFormat>
  <Paragraphs>75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3_Office Theme</vt:lpstr>
      <vt:lpstr>4_Office Theme</vt:lpstr>
      <vt:lpstr>5_Office Theme</vt:lpstr>
      <vt:lpstr>ONA TILI</vt:lpstr>
      <vt:lpstr>O‘ylab ko‘ring!</vt:lpstr>
      <vt:lpstr>O‘ylab ko‘ring!</vt:lpstr>
      <vt:lpstr>Topshiriq</vt:lpstr>
      <vt:lpstr> Topshiriqni bajaring </vt:lpstr>
      <vt:lpstr>Yechim:</vt:lpstr>
      <vt:lpstr>Yechim:</vt:lpstr>
      <vt:lpstr>Maqollar</vt:lpstr>
      <vt:lpstr>Yechim:</vt:lpstr>
      <vt:lpstr>66- mashq</vt:lpstr>
      <vt:lpstr>68- mashq</vt:lpstr>
      <vt:lpstr>67-mashq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620</cp:revision>
  <cp:lastPrinted>2020-08-26T14:49:45Z</cp:lastPrinted>
  <dcterms:created xsi:type="dcterms:W3CDTF">2020-04-11T16:25:36Z</dcterms:created>
  <dcterms:modified xsi:type="dcterms:W3CDTF">2020-09-29T05:20:55Z</dcterms:modified>
</cp:coreProperties>
</file>