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3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4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51" r:id="rId2"/>
    <p:sldMasterId id="2147483794" r:id="rId3"/>
    <p:sldMasterId id="2147483876" r:id="rId4"/>
    <p:sldMasterId id="2147483935" r:id="rId5"/>
  </p:sldMasterIdLst>
  <p:notesMasterIdLst>
    <p:notesMasterId r:id="rId19"/>
  </p:notesMasterIdLst>
  <p:handoutMasterIdLst>
    <p:handoutMasterId r:id="rId20"/>
  </p:handoutMasterIdLst>
  <p:sldIdLst>
    <p:sldId id="409" r:id="rId6"/>
    <p:sldId id="451" r:id="rId7"/>
    <p:sldId id="452" r:id="rId8"/>
    <p:sldId id="441" r:id="rId9"/>
    <p:sldId id="443" r:id="rId10"/>
    <p:sldId id="450" r:id="rId11"/>
    <p:sldId id="453" r:id="rId12"/>
    <p:sldId id="454" r:id="rId13"/>
    <p:sldId id="455" r:id="rId14"/>
    <p:sldId id="447" r:id="rId15"/>
    <p:sldId id="448" r:id="rId16"/>
    <p:sldId id="456" r:id="rId17"/>
    <p:sldId id="394" r:id="rId18"/>
  </p:sldIdLst>
  <p:sldSz cx="9144000" cy="5143500" type="screen16x9"/>
  <p:notesSz cx="6735763" cy="9866313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4DC6"/>
    <a:srgbClr val="99FF99"/>
    <a:srgbClr val="66FFFF"/>
    <a:srgbClr val="FF66CC"/>
    <a:srgbClr val="FFCCFF"/>
    <a:srgbClr val="FF9900"/>
    <a:srgbClr val="FFFF99"/>
    <a:srgbClr val="CC3399"/>
    <a:srgbClr val="66FF33"/>
    <a:srgbClr val="DBE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840" autoAdjust="0"/>
  </p:normalViewPr>
  <p:slideViewPr>
    <p:cSldViewPr snapToGrid="0">
      <p:cViewPr>
        <p:scale>
          <a:sx n="81" d="100"/>
          <a:sy n="81" d="100"/>
        </p:scale>
        <p:origin x="812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5AF8C-8999-4CAA-B20A-DBB5F2104C93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F85B-7923-445B-B932-4FBF4BC15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494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213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353569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28965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10475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4822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442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78394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46373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0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181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41883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2375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9750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31642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00203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2883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252272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93836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09936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6526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20962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56298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79956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170761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05314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063158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694452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0328966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70187047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571532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0768691"/>
      </p:ext>
    </p:extLst>
  </p:cSld>
  <p:clrMapOvr>
    <a:masterClrMapping/>
  </p:clrMapOvr>
  <p:transition>
    <p:wedg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8822591"/>
      </p:ext>
    </p:extLst>
  </p:cSld>
  <p:clrMapOvr>
    <a:masterClrMapping/>
  </p:clrMapOvr>
  <p:transition>
    <p:wedg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90887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665897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44671767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325473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7564922"/>
      </p:ext>
    </p:extLst>
  </p:cSld>
  <p:clrMapOvr>
    <a:masterClrMapping/>
  </p:clrMapOvr>
  <p:transition>
    <p:wedg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189626"/>
      </p:ext>
    </p:extLst>
  </p:cSld>
  <p:clrMapOvr>
    <a:masterClrMapping/>
  </p:clrMapOvr>
  <p:transition>
    <p:wedg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92821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1130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74998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470984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7588365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293282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67648866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549813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7253130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582778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5634633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262027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8097231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718273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59943889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3532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6082238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07298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06400441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73570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6433219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090649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6071649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9551131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1969542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7077069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7257468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225347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5243532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0259071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236810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112869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723743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6202685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9461403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8315904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9064416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494082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71511688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8022331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0689819"/>
      </p:ext>
    </p:extLst>
  </p:cSld>
  <p:clrMapOvr>
    <a:masterClrMapping/>
  </p:clrMapOvr>
  <p:transition>
    <p:wedg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3491863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8121907"/>
      </p:ext>
    </p:extLst>
  </p:cSld>
  <p:clrMapOvr>
    <a:masterClrMapping/>
  </p:clrMapOvr>
  <p:transition>
    <p:wedg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5045416"/>
      </p:ext>
    </p:extLst>
  </p:cSld>
  <p:clrMapOvr>
    <a:masterClrMapping/>
  </p:clrMapOvr>
  <p:transition>
    <p:wedg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0913316"/>
      </p:ext>
    </p:extLst>
  </p:cSld>
  <p:clrMapOvr>
    <a:masterClrMapping/>
  </p:clrMapOvr>
  <p:transition>
    <p:wedg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1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19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1D8BD707-D9CF-40AE-B4C6-C98DA3205C09}" type="datetimeFigureOut">
              <a:rPr lang="en-US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9/29/2020</a:t>
            </a:fld>
            <a:endParaRPr lang="en-US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B6F15528-21DE-4FAA-801E-634DDDAF4B2B}" type="slidenum">
              <a:rPr lang="ru-RU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‹#›</a:t>
            </a:fld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0700"/>
      </p:ext>
    </p:extLst>
  </p:cSld>
  <p:clrMapOvr>
    <a:masterClrMapping/>
  </p:clrMapOvr>
  <p:transition>
    <p:wedg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204894"/>
      </p:ext>
    </p:extLst>
  </p:cSld>
  <p:clrMapOvr>
    <a:masterClrMapping/>
  </p:clrMapOvr>
  <p:transition>
    <p:wedg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090581"/>
      </p:ext>
    </p:extLst>
  </p:cSld>
  <p:clrMapOvr>
    <a:masterClrMapping/>
  </p:clrMapOvr>
  <p:transition>
    <p:wedg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5708390"/>
      </p:ext>
    </p:extLst>
  </p:cSld>
  <p:clrMapOvr>
    <a:masterClrMapping/>
  </p:clrMapOvr>
  <p:transition>
    <p:wedg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194641"/>
      </p:ext>
    </p:extLst>
  </p:cSld>
  <p:clrMapOvr>
    <a:masterClrMapping/>
  </p:clrMapOvr>
  <p:transition>
    <p:wedg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5136189"/>
      </p:ext>
    </p:extLst>
  </p:cSld>
  <p:clrMapOvr>
    <a:masterClrMapping/>
  </p:clrMapOvr>
  <p:transition>
    <p:wedg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5531381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795599"/>
      </p:ext>
    </p:extLst>
  </p:cSld>
  <p:clrMapOvr>
    <a:masterClrMapping/>
  </p:clrMapOvr>
  <p:transition>
    <p:wedg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99470"/>
      </p:ext>
    </p:extLst>
  </p:cSld>
  <p:clrMapOvr>
    <a:masterClrMapping/>
  </p:clrMapOvr>
  <p:transition>
    <p:wedg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57718221"/>
      </p:ext>
    </p:extLst>
  </p:cSld>
  <p:clrMapOvr>
    <a:masterClrMapping/>
  </p:clrMapOvr>
  <p:transition>
    <p:wedg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545063"/>
      </p:ext>
    </p:extLst>
  </p:cSld>
  <p:clrMapOvr>
    <a:masterClrMapping/>
  </p:clrMapOvr>
  <p:transition>
    <p:wedg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2836940"/>
      </p:ext>
    </p:extLst>
  </p:cSld>
  <p:clrMapOvr>
    <a:masterClrMapping/>
  </p:clrMapOvr>
  <p:transition>
    <p:wedg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950169"/>
      </p:ext>
    </p:extLst>
  </p:cSld>
  <p:clrMapOvr>
    <a:masterClrMapping/>
  </p:clrMapOvr>
  <p:transition>
    <p:wedg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8722"/>
      </p:ext>
    </p:extLst>
  </p:cSld>
  <p:clrMapOvr>
    <a:masterClrMapping/>
  </p:clrMapOvr>
  <p:transition>
    <p:wedg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98575"/>
      </p:ext>
    </p:extLst>
  </p:cSld>
  <p:clrMapOvr>
    <a:masterClrMapping/>
  </p:clrMapOvr>
  <p:transition>
    <p:wedg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65225"/>
      </p:ext>
    </p:extLst>
  </p:cSld>
  <p:clrMapOvr>
    <a:masterClrMapping/>
  </p:clrMapOvr>
  <p:transition>
    <p:wedg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67348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606417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6160879"/>
      </p:ext>
    </p:extLst>
  </p:cSld>
  <p:clrMapOvr>
    <a:masterClrMapping/>
  </p:clrMapOvr>
  <p:transition>
    <p:wedg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553917"/>
      </p:ext>
    </p:extLst>
  </p:cSld>
  <p:clrMapOvr>
    <a:masterClrMapping/>
  </p:clrMapOvr>
  <p:transition>
    <p:wedg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087968"/>
      </p:ext>
    </p:extLst>
  </p:cSld>
  <p:clrMapOvr>
    <a:masterClrMapping/>
  </p:clrMapOvr>
  <p:transition>
    <p:wedg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0599712"/>
      </p:ext>
    </p:extLst>
  </p:cSld>
  <p:clrMapOvr>
    <a:masterClrMapping/>
  </p:clrMapOvr>
  <p:transition>
    <p:wedg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75844"/>
      </p:ext>
    </p:extLst>
  </p:cSld>
  <p:clrMapOvr>
    <a:masterClrMapping/>
  </p:clrMapOvr>
  <p:transition>
    <p:wedg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34237452"/>
      </p:ext>
    </p:extLst>
  </p:cSld>
  <p:clrMapOvr>
    <a:masterClrMapping/>
  </p:clrMapOvr>
  <p:transition>
    <p:wedg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647474"/>
      </p:ext>
    </p:extLst>
  </p:cSld>
  <p:clrMapOvr>
    <a:masterClrMapping/>
  </p:clrMapOvr>
  <p:transition>
    <p:wedg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29507526"/>
      </p:ext>
    </p:extLst>
  </p:cSld>
  <p:clrMapOvr>
    <a:masterClrMapping/>
  </p:clrMapOvr>
  <p:transition>
    <p:wedg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760277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0238819"/>
      </p:ext>
    </p:extLst>
  </p:cSld>
  <p:clrMapOvr>
    <a:masterClrMapping/>
  </p:clrMapOvr>
  <p:transition>
    <p:wedg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72831"/>
      </p:ext>
    </p:extLst>
  </p:cSld>
  <p:clrMapOvr>
    <a:masterClrMapping/>
  </p:clrMapOvr>
  <p:transition>
    <p:wedg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300822"/>
      </p:ext>
    </p:extLst>
  </p:cSld>
  <p:clrMapOvr>
    <a:masterClrMapping/>
  </p:clrMapOvr>
  <p:transition>
    <p:wedg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63002"/>
      </p:ext>
    </p:extLst>
  </p:cSld>
  <p:clrMapOvr>
    <a:masterClrMapping/>
  </p:clrMapOvr>
  <p:transition>
    <p:wedg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2554219"/>
      </p:ext>
    </p:extLst>
  </p:cSld>
  <p:clrMapOvr>
    <a:masterClrMapping/>
  </p:clrMapOvr>
  <p:transition>
    <p:wedg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12200"/>
      </p:ext>
    </p:extLst>
  </p:cSld>
  <p:clrMapOvr>
    <a:masterClrMapping/>
  </p:clrMapOvr>
  <p:transition>
    <p:wedg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6769390"/>
      </p:ext>
    </p:extLst>
  </p:cSld>
  <p:clrMapOvr>
    <a:masterClrMapping/>
  </p:clrMapOvr>
  <p:transition>
    <p:wedg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0428430"/>
      </p:ext>
    </p:extLst>
  </p:cSld>
  <p:clrMapOvr>
    <a:masterClrMapping/>
  </p:clrMapOvr>
  <p:transition>
    <p:wedg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0807562"/>
      </p:ext>
    </p:extLst>
  </p:cSld>
  <p:clrMapOvr>
    <a:masterClrMapping/>
  </p:clrMapOvr>
  <p:transition>
    <p:wedg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9916304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33301897"/>
      </p:ext>
    </p:extLst>
  </p:cSld>
  <p:clrMapOvr>
    <a:masterClrMapping/>
  </p:clrMapOvr>
  <p:transition>
    <p:wedg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55963299"/>
      </p:ext>
    </p:extLst>
  </p:cSld>
  <p:clrMapOvr>
    <a:masterClrMapping/>
  </p:clrMapOvr>
  <p:transition>
    <p:wedg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4623745"/>
      </p:ext>
    </p:extLst>
  </p:cSld>
  <p:clrMapOvr>
    <a:masterClrMapping/>
  </p:clrMapOvr>
  <p:transition>
    <p:wedg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009447"/>
      </p:ext>
    </p:extLst>
  </p:cSld>
  <p:clrMapOvr>
    <a:masterClrMapping/>
  </p:clrMapOvr>
  <p:transition>
    <p:wedg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4594603"/>
      </p:ext>
    </p:extLst>
  </p:cSld>
  <p:clrMapOvr>
    <a:masterClrMapping/>
  </p:clrMapOvr>
  <p:transition>
    <p:wedg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0433656"/>
      </p:ext>
    </p:extLst>
  </p:cSld>
  <p:clrMapOvr>
    <a:masterClrMapping/>
  </p:clrMapOvr>
  <p:transition>
    <p:wedg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310360"/>
      </p:ext>
    </p:extLst>
  </p:cSld>
  <p:clrMapOvr>
    <a:masterClrMapping/>
  </p:clrMapOvr>
  <p:transition>
    <p:wedg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5706"/>
      </p:ext>
    </p:extLst>
  </p:cSld>
  <p:clrMapOvr>
    <a:masterClrMapping/>
  </p:clrMapOvr>
  <p:transition>
    <p:wedg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63462"/>
      </p:ext>
    </p:extLst>
  </p:cSld>
  <p:clrMapOvr>
    <a:masterClrMapping/>
  </p:clrMapOvr>
  <p:transition>
    <p:wedg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3038464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3639402"/>
      </p:ext>
    </p:extLst>
  </p:cSld>
  <p:clrMapOvr>
    <a:masterClrMapping/>
  </p:clrMapOvr>
  <p:transition>
    <p:wedg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534783"/>
      </p:ext>
    </p:extLst>
  </p:cSld>
  <p:clrMapOvr>
    <a:masterClrMapping/>
  </p:clrMapOvr>
  <p:transition>
    <p:wedg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5367688"/>
      </p:ext>
    </p:extLst>
  </p:cSld>
  <p:clrMapOvr>
    <a:masterClrMapping/>
  </p:clrMapOvr>
  <p:transition>
    <p:wedg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85005910"/>
      </p:ext>
    </p:extLst>
  </p:cSld>
  <p:clrMapOvr>
    <a:masterClrMapping/>
  </p:clrMapOvr>
  <p:transition>
    <p:wedg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1807236"/>
      </p:ext>
    </p:extLst>
  </p:cSld>
  <p:clrMapOvr>
    <a:masterClrMapping/>
  </p:clrMapOvr>
  <p:transition>
    <p:wedg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94841869"/>
      </p:ext>
    </p:extLst>
  </p:cSld>
  <p:clrMapOvr>
    <a:masterClrMapping/>
  </p:clrMapOvr>
  <p:transition>
    <p:wedg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2286564"/>
      </p:ext>
    </p:extLst>
  </p:cSld>
  <p:clrMapOvr>
    <a:masterClrMapping/>
  </p:clrMapOvr>
  <p:transition>
    <p:wedg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7670598"/>
      </p:ext>
    </p:extLst>
  </p:cSld>
  <p:clrMapOvr>
    <a:masterClrMapping/>
  </p:clrMapOvr>
  <p:transition>
    <p:wedg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1425359"/>
      </p:ext>
    </p:extLst>
  </p:cSld>
  <p:clrMapOvr>
    <a:masterClrMapping/>
  </p:clrMapOvr>
  <p:transition>
    <p:wedg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0412150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28138643"/>
      </p:ext>
    </p:extLst>
  </p:cSld>
  <p:clrMapOvr>
    <a:masterClrMapping/>
  </p:clrMapOvr>
  <p:transition>
    <p:wedg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1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19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1D8BD707-D9CF-40AE-B4C6-C98DA3205C09}" type="datetimeFigureOut">
              <a:rPr lang="en-US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9/29/2020</a:t>
            </a:fld>
            <a:endParaRPr lang="en-US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B6F15528-21DE-4FAA-801E-634DDDAF4B2B}" type="slidenum">
              <a:rPr lang="ru-RU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‹#›</a:t>
            </a:fld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88539"/>
      </p:ext>
    </p:extLst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37" indent="-1857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51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74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6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4583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857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712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336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360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01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8371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723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40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3"/>
            <a:ext cx="7772401" cy="1102519"/>
          </a:xfrm>
        </p:spPr>
        <p:txBody>
          <a:bodyPr>
            <a:normAutofit/>
          </a:bodyPr>
          <a:lstStyle>
            <a:lvl1pPr>
              <a:defRPr sz="192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479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0343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12986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55139" indent="-132672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2331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44933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326560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81748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5377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80318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6"/>
            <a:ext cx="3811588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80318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6"/>
            <a:ext cx="3813174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827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162631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62631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081418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424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976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5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5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2633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503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15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39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507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03789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8819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94525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4725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449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17862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95587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3996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42279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7033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1317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91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22609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905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958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9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42" Type="http://schemas.openxmlformats.org/officeDocument/2006/relationships/slideLayout" Target="../slideLayouts/slideLayout110.xml"/><Relationship Id="rId47" Type="http://schemas.openxmlformats.org/officeDocument/2006/relationships/slideLayout" Target="../slideLayouts/slideLayout115.xml"/><Relationship Id="rId50" Type="http://schemas.openxmlformats.org/officeDocument/2006/relationships/slideLayout" Target="../slideLayouts/slideLayout118.xml"/><Relationship Id="rId55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41" Type="http://schemas.openxmlformats.org/officeDocument/2006/relationships/slideLayout" Target="../slideLayouts/slideLayout109.xml"/><Relationship Id="rId54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37" Type="http://schemas.openxmlformats.org/officeDocument/2006/relationships/slideLayout" Target="../slideLayouts/slideLayout105.xml"/><Relationship Id="rId40" Type="http://schemas.openxmlformats.org/officeDocument/2006/relationships/slideLayout" Target="../slideLayouts/slideLayout108.xml"/><Relationship Id="rId45" Type="http://schemas.openxmlformats.org/officeDocument/2006/relationships/slideLayout" Target="../slideLayouts/slideLayout113.xml"/><Relationship Id="rId53" Type="http://schemas.openxmlformats.org/officeDocument/2006/relationships/slideLayout" Target="../slideLayouts/slideLayout121.xml"/><Relationship Id="rId58" Type="http://schemas.openxmlformats.org/officeDocument/2006/relationships/theme" Target="../theme/theme3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slideLayout" Target="../slideLayouts/slideLayout104.xml"/><Relationship Id="rId49" Type="http://schemas.openxmlformats.org/officeDocument/2006/relationships/slideLayout" Target="../slideLayouts/slideLayout117.xml"/><Relationship Id="rId57" Type="http://schemas.openxmlformats.org/officeDocument/2006/relationships/slideLayout" Target="../slideLayouts/slideLayout125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4" Type="http://schemas.openxmlformats.org/officeDocument/2006/relationships/slideLayout" Target="../slideLayouts/slideLayout112.xml"/><Relationship Id="rId52" Type="http://schemas.openxmlformats.org/officeDocument/2006/relationships/slideLayout" Target="../slideLayouts/slideLayout120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Relationship Id="rId43" Type="http://schemas.openxmlformats.org/officeDocument/2006/relationships/slideLayout" Target="../slideLayouts/slideLayout111.xml"/><Relationship Id="rId48" Type="http://schemas.openxmlformats.org/officeDocument/2006/relationships/slideLayout" Target="../slideLayouts/slideLayout116.xml"/><Relationship Id="rId56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76.xml"/><Relationship Id="rId51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38" Type="http://schemas.openxmlformats.org/officeDocument/2006/relationships/slideLayout" Target="../slideLayouts/slideLayout106.xml"/><Relationship Id="rId46" Type="http://schemas.openxmlformats.org/officeDocument/2006/relationships/slideLayout" Target="../slideLayouts/slideLayout114.xml"/><Relationship Id="rId59" Type="http://schemas.openxmlformats.org/officeDocument/2006/relationships/hyperlink" Target="https://www.facebook.com/" TargetMode="Externa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26" Type="http://schemas.openxmlformats.org/officeDocument/2006/relationships/slideLayout" Target="../slideLayouts/slideLayout151.xml"/><Relationship Id="rId39" Type="http://schemas.openxmlformats.org/officeDocument/2006/relationships/slideLayout" Target="../slideLayouts/slideLayout164.xml"/><Relationship Id="rId21" Type="http://schemas.openxmlformats.org/officeDocument/2006/relationships/slideLayout" Target="../slideLayouts/slideLayout146.xml"/><Relationship Id="rId34" Type="http://schemas.openxmlformats.org/officeDocument/2006/relationships/slideLayout" Target="../slideLayouts/slideLayout159.xml"/><Relationship Id="rId42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72.xml"/><Relationship Id="rId50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29" Type="http://schemas.openxmlformats.org/officeDocument/2006/relationships/slideLayout" Target="../slideLayouts/slideLayout154.xml"/><Relationship Id="rId41" Type="http://schemas.openxmlformats.org/officeDocument/2006/relationships/slideLayout" Target="../slideLayouts/slideLayout166.xml"/><Relationship Id="rId54" Type="http://schemas.openxmlformats.org/officeDocument/2006/relationships/slideLayout" Target="../slideLayouts/slideLayout17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24" Type="http://schemas.openxmlformats.org/officeDocument/2006/relationships/slideLayout" Target="../slideLayouts/slideLayout149.xml"/><Relationship Id="rId32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62.xml"/><Relationship Id="rId40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70.xml"/><Relationship Id="rId53" Type="http://schemas.openxmlformats.org/officeDocument/2006/relationships/slideLayout" Target="../slideLayouts/slideLayout178.xml"/><Relationship Id="rId58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53.xml"/><Relationship Id="rId36" Type="http://schemas.openxmlformats.org/officeDocument/2006/relationships/slideLayout" Target="../slideLayouts/slideLayout161.xml"/><Relationship Id="rId49" Type="http://schemas.openxmlformats.org/officeDocument/2006/relationships/slideLayout" Target="../slideLayouts/slideLayout174.xml"/><Relationship Id="rId57" Type="http://schemas.openxmlformats.org/officeDocument/2006/relationships/slideLayout" Target="../slideLayouts/slideLayout18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31" Type="http://schemas.openxmlformats.org/officeDocument/2006/relationships/slideLayout" Target="../slideLayouts/slideLayout156.xml"/><Relationship Id="rId44" Type="http://schemas.openxmlformats.org/officeDocument/2006/relationships/slideLayout" Target="../slideLayouts/slideLayout169.xml"/><Relationship Id="rId52" Type="http://schemas.openxmlformats.org/officeDocument/2006/relationships/slideLayout" Target="../slideLayouts/slideLayout177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52.xml"/><Relationship Id="rId30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60.xml"/><Relationship Id="rId43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73.xml"/><Relationship Id="rId56" Type="http://schemas.openxmlformats.org/officeDocument/2006/relationships/slideLayout" Target="../slideLayouts/slideLayout181.xml"/><Relationship Id="rId8" Type="http://schemas.openxmlformats.org/officeDocument/2006/relationships/slideLayout" Target="../slideLayouts/slideLayout133.xml"/><Relationship Id="rId51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5" Type="http://schemas.openxmlformats.org/officeDocument/2006/relationships/slideLayout" Target="../slideLayouts/slideLayout150.xml"/><Relationship Id="rId33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63.xml"/><Relationship Id="rId46" Type="http://schemas.openxmlformats.org/officeDocument/2006/relationships/slideLayout" Target="../slideLayouts/slideLayout171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6.xml"/><Relationship Id="rId18" Type="http://schemas.openxmlformats.org/officeDocument/2006/relationships/slideLayout" Target="../slideLayouts/slideLayout201.xml"/><Relationship Id="rId26" Type="http://schemas.openxmlformats.org/officeDocument/2006/relationships/slideLayout" Target="../slideLayouts/slideLayout209.xml"/><Relationship Id="rId39" Type="http://schemas.openxmlformats.org/officeDocument/2006/relationships/slideLayout" Target="../slideLayouts/slideLayout222.xml"/><Relationship Id="rId21" Type="http://schemas.openxmlformats.org/officeDocument/2006/relationships/slideLayout" Target="../slideLayouts/slideLayout204.xml"/><Relationship Id="rId34" Type="http://schemas.openxmlformats.org/officeDocument/2006/relationships/slideLayout" Target="../slideLayouts/slideLayout217.xml"/><Relationship Id="rId42" Type="http://schemas.openxmlformats.org/officeDocument/2006/relationships/slideLayout" Target="../slideLayouts/slideLayout225.xml"/><Relationship Id="rId47" Type="http://schemas.openxmlformats.org/officeDocument/2006/relationships/slideLayout" Target="../slideLayouts/slideLayout230.xml"/><Relationship Id="rId50" Type="http://schemas.openxmlformats.org/officeDocument/2006/relationships/slideLayout" Target="../slideLayouts/slideLayout233.xml"/><Relationship Id="rId55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5.xml"/><Relationship Id="rId16" Type="http://schemas.openxmlformats.org/officeDocument/2006/relationships/slideLayout" Target="../slideLayouts/slideLayout199.xml"/><Relationship Id="rId20" Type="http://schemas.openxmlformats.org/officeDocument/2006/relationships/slideLayout" Target="../slideLayouts/slideLayout203.xml"/><Relationship Id="rId29" Type="http://schemas.openxmlformats.org/officeDocument/2006/relationships/slideLayout" Target="../slideLayouts/slideLayout212.xml"/><Relationship Id="rId41" Type="http://schemas.openxmlformats.org/officeDocument/2006/relationships/slideLayout" Target="../slideLayouts/slideLayout224.xml"/><Relationship Id="rId54" Type="http://schemas.openxmlformats.org/officeDocument/2006/relationships/slideLayout" Target="../slideLayouts/slideLayout23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24" Type="http://schemas.openxmlformats.org/officeDocument/2006/relationships/slideLayout" Target="../slideLayouts/slideLayout207.xml"/><Relationship Id="rId32" Type="http://schemas.openxmlformats.org/officeDocument/2006/relationships/slideLayout" Target="../slideLayouts/slideLayout215.xml"/><Relationship Id="rId37" Type="http://schemas.openxmlformats.org/officeDocument/2006/relationships/slideLayout" Target="../slideLayouts/slideLayout220.xml"/><Relationship Id="rId40" Type="http://schemas.openxmlformats.org/officeDocument/2006/relationships/slideLayout" Target="../slideLayouts/slideLayout223.xml"/><Relationship Id="rId45" Type="http://schemas.openxmlformats.org/officeDocument/2006/relationships/slideLayout" Target="../slideLayouts/slideLayout228.xml"/><Relationship Id="rId53" Type="http://schemas.openxmlformats.org/officeDocument/2006/relationships/slideLayout" Target="../slideLayouts/slideLayout236.xml"/><Relationship Id="rId58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8.xml"/><Relationship Id="rId23" Type="http://schemas.openxmlformats.org/officeDocument/2006/relationships/slideLayout" Target="../slideLayouts/slideLayout206.xml"/><Relationship Id="rId28" Type="http://schemas.openxmlformats.org/officeDocument/2006/relationships/slideLayout" Target="../slideLayouts/slideLayout211.xml"/><Relationship Id="rId36" Type="http://schemas.openxmlformats.org/officeDocument/2006/relationships/slideLayout" Target="../slideLayouts/slideLayout219.xml"/><Relationship Id="rId49" Type="http://schemas.openxmlformats.org/officeDocument/2006/relationships/slideLayout" Target="../slideLayouts/slideLayout232.xml"/><Relationship Id="rId57" Type="http://schemas.openxmlformats.org/officeDocument/2006/relationships/slideLayout" Target="../slideLayouts/slideLayout24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3.xml"/><Relationship Id="rId19" Type="http://schemas.openxmlformats.org/officeDocument/2006/relationships/slideLayout" Target="../slideLayouts/slideLayout202.xml"/><Relationship Id="rId31" Type="http://schemas.openxmlformats.org/officeDocument/2006/relationships/slideLayout" Target="../slideLayouts/slideLayout214.xml"/><Relationship Id="rId44" Type="http://schemas.openxmlformats.org/officeDocument/2006/relationships/slideLayout" Target="../slideLayouts/slideLayout227.xml"/><Relationship Id="rId52" Type="http://schemas.openxmlformats.org/officeDocument/2006/relationships/slideLayout" Target="../slideLayouts/slideLayout235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Relationship Id="rId22" Type="http://schemas.openxmlformats.org/officeDocument/2006/relationships/slideLayout" Target="../slideLayouts/slideLayout205.xml"/><Relationship Id="rId27" Type="http://schemas.openxmlformats.org/officeDocument/2006/relationships/slideLayout" Target="../slideLayouts/slideLayout210.xml"/><Relationship Id="rId30" Type="http://schemas.openxmlformats.org/officeDocument/2006/relationships/slideLayout" Target="../slideLayouts/slideLayout213.xml"/><Relationship Id="rId35" Type="http://schemas.openxmlformats.org/officeDocument/2006/relationships/slideLayout" Target="../slideLayouts/slideLayout218.xml"/><Relationship Id="rId43" Type="http://schemas.openxmlformats.org/officeDocument/2006/relationships/slideLayout" Target="../slideLayouts/slideLayout226.xml"/><Relationship Id="rId48" Type="http://schemas.openxmlformats.org/officeDocument/2006/relationships/slideLayout" Target="../slideLayouts/slideLayout231.xml"/><Relationship Id="rId56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191.xml"/><Relationship Id="rId51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5.xml"/><Relationship Id="rId17" Type="http://schemas.openxmlformats.org/officeDocument/2006/relationships/slideLayout" Target="../slideLayouts/slideLayout200.xml"/><Relationship Id="rId25" Type="http://schemas.openxmlformats.org/officeDocument/2006/relationships/slideLayout" Target="../slideLayouts/slideLayout208.xml"/><Relationship Id="rId33" Type="http://schemas.openxmlformats.org/officeDocument/2006/relationships/slideLayout" Target="../slideLayouts/slideLayout216.xml"/><Relationship Id="rId38" Type="http://schemas.openxmlformats.org/officeDocument/2006/relationships/slideLayout" Target="../slideLayouts/slideLayout221.xml"/><Relationship Id="rId46" Type="http://schemas.openxmlformats.org/officeDocument/2006/relationships/slideLayout" Target="../slideLayouts/slideLayout229.xml"/><Relationship Id="rId5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27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38" indent="-173013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64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90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16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24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3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0478"/>
            <a:ext cx="1620957" cy="164896"/>
          </a:xfrm>
          <a:prstGeom prst="rect">
            <a:avLst/>
          </a:prstGeom>
        </p:spPr>
        <p:txBody>
          <a:bodyPr vert="horz" wrap="square" lIns="65322" tIns="32660" rIns="65322" bIns="326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43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65322" tIns="32660" rIns="65322" bIns="326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43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43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0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  <p:sldLayoutId id="2147483833" r:id="rId39"/>
    <p:sldLayoutId id="2147483834" r:id="rId40"/>
    <p:sldLayoutId id="2147483835" r:id="rId41"/>
    <p:sldLayoutId id="2147483836" r:id="rId42"/>
    <p:sldLayoutId id="2147483837" r:id="rId43"/>
    <p:sldLayoutId id="2147483838" r:id="rId44"/>
    <p:sldLayoutId id="2147483839" r:id="rId45"/>
    <p:sldLayoutId id="2147483840" r:id="rId46"/>
    <p:sldLayoutId id="2147483841" r:id="rId47"/>
    <p:sldLayoutId id="2147483842" r:id="rId48"/>
    <p:sldLayoutId id="2147483843" r:id="rId49"/>
    <p:sldLayoutId id="2147483844" r:id="rId50"/>
    <p:sldLayoutId id="2147483845" r:id="rId51"/>
    <p:sldLayoutId id="2147483846" r:id="rId52"/>
    <p:sldLayoutId id="2147483847" r:id="rId53"/>
    <p:sldLayoutId id="2147483848" r:id="rId54"/>
    <p:sldLayoutId id="2147483849" r:id="rId55"/>
    <p:sldLayoutId id="2147483850" r:id="rId56"/>
    <p:sldLayoutId id="2147483851" r:id="rId57"/>
  </p:sldLayoutIdLst>
  <p:txStyles>
    <p:titleStyle>
      <a:lvl1pPr algn="ctr" defTabSz="653154" rtl="0" eaLnBrk="1" latinLnBrk="0" hangingPunct="1">
        <a:lnSpc>
          <a:spcPct val="86000"/>
        </a:lnSpc>
        <a:spcBef>
          <a:spcPct val="0"/>
        </a:spcBef>
        <a:buNone/>
        <a:defRPr sz="15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66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72" kern="800" spc="-7">
          <a:solidFill>
            <a:schemeClr val="tx1"/>
          </a:solidFill>
          <a:latin typeface="+mn-lt"/>
          <a:ea typeface="+mn-ea"/>
          <a:cs typeface="+mn-cs"/>
        </a:defRPr>
      </a:lvl1pPr>
      <a:lvl2pPr marL="246067" indent="-123600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2pPr>
      <a:lvl3pPr marL="368533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57" kern="800">
          <a:solidFill>
            <a:schemeClr val="tx1"/>
          </a:solidFill>
          <a:latin typeface="+mn-lt"/>
          <a:ea typeface="+mn-ea"/>
          <a:cs typeface="+mn-cs"/>
        </a:defRPr>
      </a:lvl3pPr>
      <a:lvl4pPr marL="491000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4pPr>
      <a:lvl5pPr marL="613467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57" kern="800">
          <a:solidFill>
            <a:schemeClr val="tx1"/>
          </a:solidFill>
          <a:latin typeface="+mn-lt"/>
          <a:ea typeface="+mn-ea"/>
          <a:cs typeface="+mn-cs"/>
        </a:defRPr>
      </a:lvl5pPr>
      <a:lvl6pPr marL="179617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22750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449328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77590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26577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5315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7973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06308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3288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59461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86039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12616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518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897" r:id="rId21"/>
    <p:sldLayoutId id="2147483898" r:id="rId22"/>
    <p:sldLayoutId id="2147483899" r:id="rId23"/>
    <p:sldLayoutId id="2147483900" r:id="rId24"/>
    <p:sldLayoutId id="2147483901" r:id="rId25"/>
    <p:sldLayoutId id="2147483902" r:id="rId26"/>
    <p:sldLayoutId id="2147483903" r:id="rId27"/>
    <p:sldLayoutId id="2147483904" r:id="rId28"/>
    <p:sldLayoutId id="2147483905" r:id="rId29"/>
    <p:sldLayoutId id="2147483906" r:id="rId30"/>
    <p:sldLayoutId id="2147483907" r:id="rId31"/>
    <p:sldLayoutId id="2147483908" r:id="rId32"/>
    <p:sldLayoutId id="2147483909" r:id="rId33"/>
    <p:sldLayoutId id="2147483910" r:id="rId34"/>
    <p:sldLayoutId id="2147483911" r:id="rId35"/>
    <p:sldLayoutId id="2147483912" r:id="rId36"/>
    <p:sldLayoutId id="2147483913" r:id="rId37"/>
    <p:sldLayoutId id="2147483914" r:id="rId38"/>
    <p:sldLayoutId id="2147483915" r:id="rId39"/>
    <p:sldLayoutId id="2147483916" r:id="rId40"/>
    <p:sldLayoutId id="2147483917" r:id="rId41"/>
    <p:sldLayoutId id="2147483918" r:id="rId42"/>
    <p:sldLayoutId id="2147483919" r:id="rId43"/>
    <p:sldLayoutId id="2147483920" r:id="rId44"/>
    <p:sldLayoutId id="2147483921" r:id="rId45"/>
    <p:sldLayoutId id="2147483922" r:id="rId46"/>
    <p:sldLayoutId id="2147483923" r:id="rId47"/>
    <p:sldLayoutId id="2147483924" r:id="rId48"/>
    <p:sldLayoutId id="2147483925" r:id="rId49"/>
    <p:sldLayoutId id="2147483926" r:id="rId50"/>
    <p:sldLayoutId id="2147483927" r:id="rId51"/>
    <p:sldLayoutId id="2147483928" r:id="rId52"/>
    <p:sldLayoutId id="2147483929" r:id="rId53"/>
    <p:sldLayoutId id="2147483930" r:id="rId54"/>
    <p:sldLayoutId id="2147483931" r:id="rId55"/>
    <p:sldLayoutId id="2147483932" r:id="rId56"/>
    <p:sldLayoutId id="2147483933" r:id="rId57"/>
    <p:sldLayoutId id="2147483934" r:id="rId58"/>
  </p:sldLayoutIdLst>
  <p:transition>
    <p:wedge/>
  </p:transition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518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6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  <p:sldLayoutId id="2147483956" r:id="rId21"/>
    <p:sldLayoutId id="2147483957" r:id="rId22"/>
    <p:sldLayoutId id="2147483958" r:id="rId23"/>
    <p:sldLayoutId id="2147483959" r:id="rId24"/>
    <p:sldLayoutId id="2147483960" r:id="rId25"/>
    <p:sldLayoutId id="2147483961" r:id="rId26"/>
    <p:sldLayoutId id="2147483962" r:id="rId27"/>
    <p:sldLayoutId id="2147483963" r:id="rId28"/>
    <p:sldLayoutId id="2147483964" r:id="rId29"/>
    <p:sldLayoutId id="2147483965" r:id="rId30"/>
    <p:sldLayoutId id="2147483966" r:id="rId31"/>
    <p:sldLayoutId id="2147483967" r:id="rId32"/>
    <p:sldLayoutId id="2147483968" r:id="rId33"/>
    <p:sldLayoutId id="2147483969" r:id="rId34"/>
    <p:sldLayoutId id="2147483970" r:id="rId35"/>
    <p:sldLayoutId id="2147483971" r:id="rId36"/>
    <p:sldLayoutId id="2147483972" r:id="rId37"/>
    <p:sldLayoutId id="2147483973" r:id="rId38"/>
    <p:sldLayoutId id="2147483974" r:id="rId39"/>
    <p:sldLayoutId id="2147483975" r:id="rId40"/>
    <p:sldLayoutId id="2147483976" r:id="rId41"/>
    <p:sldLayoutId id="2147483977" r:id="rId42"/>
    <p:sldLayoutId id="2147483978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3987" r:id="rId52"/>
    <p:sldLayoutId id="2147483988" r:id="rId53"/>
    <p:sldLayoutId id="2147483989" r:id="rId54"/>
    <p:sldLayoutId id="2147483990" r:id="rId55"/>
    <p:sldLayoutId id="2147483991" r:id="rId56"/>
    <p:sldLayoutId id="2147483992" r:id="rId57"/>
    <p:sldLayoutId id="2147483993" r:id="rId58"/>
  </p:sldLayoutIdLst>
  <p:transition>
    <p:wedge/>
  </p:transition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9143999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5" y="190296"/>
            <a:ext cx="4124783" cy="808327"/>
          </a:xfrm>
          <a:prstGeom prst="rect">
            <a:avLst/>
          </a:prstGeom>
        </p:spPr>
        <p:txBody>
          <a:bodyPr vert="horz" wrap="square" lIns="0" tIns="16539" rIns="0" bIns="0" rtlCol="0" anchor="ctr">
            <a:spAutoFit/>
          </a:bodyPr>
          <a:lstStyle/>
          <a:p>
            <a:pPr marL="14382" algn="l">
              <a:lnSpc>
                <a:spcPct val="100000"/>
              </a:lnSpc>
              <a:spcBef>
                <a:spcPts val="129"/>
              </a:spcBef>
            </a:pPr>
            <a:r>
              <a:rPr lang="en-US" sz="5144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4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78889" y="1996965"/>
            <a:ext cx="7838539" cy="1123971"/>
          </a:xfrm>
          <a:prstGeom prst="rect">
            <a:avLst/>
          </a:prstGeom>
        </p:spPr>
        <p:txBody>
          <a:bodyPr vert="horz" wrap="square" lIns="0" tIns="15821" rIns="0" bIns="0" rtlCol="0">
            <a:spAutoFit/>
          </a:bodyPr>
          <a:lstStyle/>
          <a:p>
            <a:pPr marL="20853" algn="ctr" defTabSz="653107">
              <a:spcBef>
                <a:spcPts val="125"/>
              </a:spcBef>
            </a:pPr>
            <a:r>
              <a:rPr lang="en-US" sz="3600" b="1" dirty="0">
                <a:solidFill>
                  <a:srgbClr val="0070C0"/>
                </a:solidFill>
                <a:latin typeface="Arial"/>
                <a:cs typeface="Arial"/>
              </a:rPr>
              <a:t>MAVZU</a:t>
            </a:r>
            <a:r>
              <a:rPr lang="en-US" sz="3600" b="1" dirty="0" smtClean="0">
                <a:solidFill>
                  <a:srgbClr val="0070C0"/>
                </a:solidFill>
                <a:latin typeface="Arial"/>
                <a:cs typeface="Arial"/>
              </a:rPr>
              <a:t>:</a:t>
            </a:r>
            <a:r>
              <a:rPr lang="uz-Latn-UZ" sz="3600" b="1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Arial"/>
                <a:cs typeface="Arial"/>
              </a:rPr>
              <a:t>NUTQ </a:t>
            </a:r>
            <a:r>
              <a:rPr lang="en-US" sz="3600" b="1" dirty="0">
                <a:solidFill>
                  <a:srgbClr val="0070C0"/>
                </a:solidFill>
                <a:latin typeface="Arial"/>
                <a:cs typeface="Arial"/>
              </a:rPr>
              <a:t>TOVUSHLARINING AYTILISHI VA YOZILISHI </a:t>
            </a:r>
            <a:endParaRPr lang="uz-Latn-UZ" sz="2800" i="1" dirty="0" smtClean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74678" y="1523692"/>
            <a:ext cx="568349" cy="151995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74678" y="3330736"/>
            <a:ext cx="568349" cy="15456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3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52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87899" y="422872"/>
            <a:ext cx="1072775" cy="449041"/>
          </a:xfrm>
          <a:prstGeom prst="rect">
            <a:avLst/>
          </a:prstGeom>
        </p:spPr>
        <p:txBody>
          <a:bodyPr vert="horz" wrap="square" lIns="0" tIns="17978" rIns="0" bIns="0" rtlCol="0">
            <a:spAutoFit/>
          </a:bodyPr>
          <a:lstStyle/>
          <a:p>
            <a:pPr defTabSz="653107">
              <a:spcBef>
                <a:spcPts val="142"/>
              </a:spcBef>
            </a:pPr>
            <a:r>
              <a:rPr lang="uz-Latn-UZ" sz="2800" b="1" spc="1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r>
              <a:rPr lang="uz-Latn-UZ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- sinf</a:t>
            </a:r>
            <a:endParaRPr sz="2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 t="23299" r="8334" b="18368"/>
          <a:stretch/>
        </p:blipFill>
        <p:spPr bwMode="auto">
          <a:xfrm>
            <a:off x="3435057" y="3189784"/>
            <a:ext cx="3415059" cy="175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8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66-</a:t>
            </a:r>
            <a:r>
              <a:rPr lang="uz-Latn-UZ" dirty="0" smtClean="0"/>
              <a:t> </a:t>
            </a:r>
            <a:r>
              <a:rPr lang="en-US" dirty="0" err="1" smtClean="0"/>
              <a:t>mashq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6240" y="1940859"/>
            <a:ext cx="6350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baynalmilal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bolalar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baxt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do‘stlik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yovuzlik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kulfat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sariq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rang,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kurashmoq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yengmoq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3680" y="925196"/>
            <a:ext cx="8676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z-Latn-UZ" sz="200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so‘zlardan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Bizning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qudratimiz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birligimizdadir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og‘zaki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So‘zlardagi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tovushlarning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talaffuziga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eshitilishiga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diqqat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240" y="2207262"/>
            <a:ext cx="2254096" cy="134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2560" y="3974758"/>
            <a:ext cx="7420621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Lug‘at: </a:t>
            </a:r>
            <a:r>
              <a:rPr lang="en-US" sz="2800" b="1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baynalmilal</a:t>
            </a:r>
            <a:r>
              <a:rPr lang="uz-Latn-UZ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xalqaro, umuminsoniy;</a:t>
            </a:r>
          </a:p>
          <a:p>
            <a:r>
              <a:rPr lang="uz-Latn-UZ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uz-Latn-UZ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ulfat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qiynoq, azob-uqubat.</a:t>
            </a:r>
            <a:endParaRPr lang="ru-RU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846320" y="2458720"/>
            <a:ext cx="1463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80640" y="2883874"/>
            <a:ext cx="1066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38480" y="3330914"/>
            <a:ext cx="7518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579880" y="3319188"/>
            <a:ext cx="4775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79167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68-</a:t>
            </a:r>
            <a:r>
              <a:rPr lang="uz-Latn-UZ" dirty="0" smtClean="0"/>
              <a:t> </a:t>
            </a:r>
            <a:r>
              <a:rPr lang="en-US" dirty="0" err="1" smtClean="0"/>
              <a:t>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33680" y="1000125"/>
            <a:ext cx="8737599" cy="615553"/>
          </a:xfrm>
        </p:spPr>
        <p:txBody>
          <a:bodyPr/>
          <a:lstStyle/>
          <a:p>
            <a:r>
              <a:rPr lang="uz-Latn-UZ" dirty="0"/>
              <a:t> </a:t>
            </a:r>
            <a:r>
              <a:rPr lang="uz-Latn-UZ" dirty="0" smtClean="0"/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Maqollarni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Aytilishi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uz-Latn-UZ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yozilishi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farqli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tagiga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Ulardagi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g‘oya</a:t>
            </a:r>
            <a:r>
              <a:rPr lang="uz-Latn-UZ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to‘g‘risida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fikrlashing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280" y="1738715"/>
            <a:ext cx="858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 </a:t>
            </a:r>
            <a:r>
              <a:rPr lang="uz-Latn-UZ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 qilganini bir qo‘l qilolmas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uz-Latn-UZ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Birlashgan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qo‘lda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unum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bo‘lar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28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28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24180" y="3087660"/>
            <a:ext cx="15544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272790" y="3086680"/>
            <a:ext cx="7772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4180" y="3929960"/>
            <a:ext cx="3886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99490" y="3939140"/>
            <a:ext cx="6464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303010" y="3909640"/>
            <a:ext cx="3886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870065" y="3909640"/>
            <a:ext cx="6464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696210" y="3939140"/>
            <a:ext cx="6464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487670" y="3918820"/>
            <a:ext cx="6464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714500" y="2233240"/>
            <a:ext cx="12166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272280" y="2233240"/>
            <a:ext cx="12166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078480" y="2223080"/>
            <a:ext cx="3886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16138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843" y="1195491"/>
            <a:ext cx="7772401" cy="613171"/>
          </a:xfrm>
        </p:spPr>
        <p:txBody>
          <a:bodyPr/>
          <a:lstStyle/>
          <a:p>
            <a:r>
              <a:rPr lang="en-US" dirty="0"/>
              <a:t>67-mashq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5280" y="1010313"/>
            <a:ext cx="7569200" cy="584775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kern="800" spc="-10" dirty="0" err="1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Barchamizning</a:t>
            </a:r>
            <a:r>
              <a:rPr lang="en-US" sz="3200" kern="800" spc="-1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800" spc="-10" dirty="0" err="1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tilagimiz</a:t>
            </a:r>
            <a:r>
              <a:rPr lang="en-US" sz="3200" kern="800" spc="-1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800" spc="-10" dirty="0" err="1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3200" kern="800" spc="-1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kern="800" spc="-10" dirty="0" err="1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tinchlik</a:t>
            </a:r>
            <a:endParaRPr lang="ru-RU" dirty="0">
              <a:solidFill>
                <a:srgbClr val="57565A">
                  <a:lumMod val="5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2960" y="1786663"/>
            <a:ext cx="7569200" cy="584775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kern="800" spc="-10" dirty="0" err="1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</a:t>
            </a:r>
            <a:r>
              <a:rPr lang="en-US" sz="3200" kern="800" spc="-1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800" spc="-10" dirty="0" err="1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tinchligi</a:t>
            </a:r>
            <a:r>
              <a:rPr lang="en-US" sz="3200" kern="800" spc="-1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800" spc="-10" dirty="0" err="1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bolalar</a:t>
            </a:r>
            <a:r>
              <a:rPr lang="en-US" sz="3200" kern="800" spc="-1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800" spc="-10" dirty="0" err="1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kulgisida</a:t>
            </a:r>
            <a:r>
              <a:rPr lang="en-US" sz="3200" kern="800" spc="-1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800" spc="-10" dirty="0" err="1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</a:t>
            </a:r>
            <a:r>
              <a:rPr lang="en-US" sz="3200" kern="800" spc="-1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800" spc="-10" dirty="0" err="1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endParaRPr lang="ru-RU" dirty="0">
              <a:solidFill>
                <a:srgbClr val="57565A">
                  <a:lumMod val="50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81760" y="2525901"/>
            <a:ext cx="75692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kern="800" spc="-10" dirty="0" err="1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Kurrayi</a:t>
            </a:r>
            <a:r>
              <a:rPr lang="en-US" sz="3200" kern="800" spc="-1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800" spc="-10" dirty="0" err="1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zamin</a:t>
            </a:r>
            <a:r>
              <a:rPr lang="en-US" sz="3200" kern="800" spc="-1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800" spc="-10" dirty="0" err="1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barchamizniki</a:t>
            </a:r>
            <a:endParaRPr lang="ru-RU" dirty="0">
              <a:solidFill>
                <a:srgbClr val="57565A">
                  <a:lumMod val="50000"/>
                </a:srgb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9" b="7306"/>
          <a:stretch/>
        </p:blipFill>
        <p:spPr bwMode="auto">
          <a:xfrm>
            <a:off x="4963160" y="3260093"/>
            <a:ext cx="1818639" cy="157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69" y="3243253"/>
            <a:ext cx="1751965" cy="175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7381" y="115389"/>
            <a:ext cx="85603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Latn-UZ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lang="ru-RU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011679" y="3540115"/>
            <a:ext cx="2672080" cy="115824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67- mashq</a:t>
            </a:r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13413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9596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topshiriq: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1273" y="1103334"/>
            <a:ext cx="81404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69- mashq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Do‘stlik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va birdamlik haqida o‘zbek shoirlari ijodidan namunalar yozing. Talaffuzi va yozilishida farq qiluvchi so‘zlarning tagiga chizing.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5" y="1121422"/>
            <a:ext cx="596900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315" y="2633462"/>
            <a:ext cx="4505325" cy="202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18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  <p:sndAc>
          <p:stSnd>
            <p:snd r:embed="rId3" name="chimes.wav"/>
          </p:stSnd>
        </p:sndAc>
      </p:transition>
    </mc:Choice>
    <mc:Fallback xmlns="">
      <p:transition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3" y="179491"/>
            <a:ext cx="7772401" cy="613171"/>
          </a:xfrm>
        </p:spPr>
        <p:txBody>
          <a:bodyPr>
            <a:normAutofit/>
          </a:bodyPr>
          <a:lstStyle/>
          <a:p>
            <a:r>
              <a:rPr lang="uz-Latn-UZ" sz="4000" dirty="0" smtClean="0"/>
              <a:t>O‘ylab ko‘ring!</a:t>
            </a:r>
            <a:endParaRPr lang="ru-RU" sz="4000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2214880" y="1764792"/>
            <a:ext cx="914400" cy="612648"/>
          </a:xfrm>
          <a:prstGeom prst="wedgeEllipseCallout">
            <a:avLst>
              <a:gd name="adj1" fmla="val -45277"/>
              <a:gd name="adj2" fmla="val 82400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3129280" y="1313688"/>
            <a:ext cx="995680" cy="728472"/>
          </a:xfrm>
          <a:prstGeom prst="wedgeEllipseCallout">
            <a:avLst>
              <a:gd name="adj1" fmla="val -53440"/>
              <a:gd name="adj2" fmla="val 81005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121920" y="1036320"/>
            <a:ext cx="2834640" cy="612648"/>
          </a:xfrm>
          <a:prstGeom prst="wedgeEllipseCallout">
            <a:avLst>
              <a:gd name="adj1" fmla="val 22219"/>
              <a:gd name="adj2" fmla="val 208436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31-mar...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7614920" y="2241296"/>
            <a:ext cx="914400" cy="612648"/>
          </a:xfrm>
          <a:prstGeom prst="wedgeEllipseCallout">
            <a:avLst>
              <a:gd name="adj1" fmla="val -138611"/>
              <a:gd name="adj2" fmla="val 107276"/>
            </a:avLst>
          </a:prstGeom>
          <a:solidFill>
            <a:srgbClr val="CF4D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6588760" y="1876552"/>
            <a:ext cx="914400" cy="612648"/>
          </a:xfrm>
          <a:prstGeom prst="wedgeEllipseCallout">
            <a:avLst>
              <a:gd name="adj1" fmla="val -85277"/>
              <a:gd name="adj2" fmla="val 128835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4668520" y="1007364"/>
            <a:ext cx="2834640" cy="612648"/>
          </a:xfrm>
          <a:prstGeom prst="wedgeEllipseCallout">
            <a:avLst>
              <a:gd name="adj1" fmla="val 2864"/>
              <a:gd name="adj2" fmla="val 273112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qishlo...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7813040" y="1129284"/>
            <a:ext cx="995680" cy="912876"/>
          </a:xfrm>
          <a:prstGeom prst="wedgeEllipseCallout">
            <a:avLst>
              <a:gd name="adj1" fmla="val -72828"/>
              <a:gd name="adj2" fmla="val 62648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84" y="2612644"/>
            <a:ext cx="2238756" cy="22387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2901060"/>
            <a:ext cx="1836801" cy="1836801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>
            <a:stCxn id="2" idx="2"/>
          </p:cNvCxnSpPr>
          <p:nvPr/>
        </p:nvCxnSpPr>
        <p:spPr>
          <a:xfrm>
            <a:off x="4521204" y="792662"/>
            <a:ext cx="0" cy="414509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27" y="2774485"/>
            <a:ext cx="1915069" cy="191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360" y="2936331"/>
            <a:ext cx="1915069" cy="191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ьная выноска 6"/>
          <p:cNvSpPr/>
          <p:nvPr/>
        </p:nvSpPr>
        <p:spPr>
          <a:xfrm>
            <a:off x="3037840" y="2182876"/>
            <a:ext cx="914400" cy="612648"/>
          </a:xfrm>
          <a:prstGeom prst="wedgeEllipseCallout">
            <a:avLst>
              <a:gd name="adj1" fmla="val -127499"/>
              <a:gd name="adj2" fmla="val 52549"/>
            </a:avLst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24561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3" y="159171"/>
            <a:ext cx="7772401" cy="613171"/>
          </a:xfrm>
        </p:spPr>
        <p:txBody>
          <a:bodyPr>
            <a:normAutofit/>
          </a:bodyPr>
          <a:lstStyle/>
          <a:p>
            <a:r>
              <a:rPr lang="uz-Latn-UZ" sz="4000" dirty="0" smtClean="0"/>
              <a:t>O‘ylab ko‘ring!</a:t>
            </a:r>
            <a:endParaRPr lang="ru-RU" sz="4000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4561935" y="1818640"/>
            <a:ext cx="914400" cy="612648"/>
          </a:xfrm>
          <a:prstGeom prst="wedgeEllipseCallout">
            <a:avLst>
              <a:gd name="adj1" fmla="val 93612"/>
              <a:gd name="adj2" fmla="val 113909"/>
            </a:avLst>
          </a:prstGeom>
          <a:solidFill>
            <a:srgbClr val="CF4D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5227320" y="1180266"/>
            <a:ext cx="914400" cy="612648"/>
          </a:xfrm>
          <a:prstGeom prst="wedgeEllipseCallout">
            <a:avLst>
              <a:gd name="adj1" fmla="val 43612"/>
              <a:gd name="adj2" fmla="val 215070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5908040" y="934140"/>
            <a:ext cx="2834640" cy="612648"/>
          </a:xfrm>
          <a:prstGeom prst="wedgeEllipseCallout">
            <a:avLst>
              <a:gd name="adj1" fmla="val -37996"/>
              <a:gd name="adj2" fmla="val 271454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b...hor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2901060"/>
            <a:ext cx="1836801" cy="1836801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>
            <a:stCxn id="2" idx="2"/>
          </p:cNvCxnSpPr>
          <p:nvPr/>
        </p:nvCxnSpPr>
        <p:spPr>
          <a:xfrm>
            <a:off x="4521204" y="772342"/>
            <a:ext cx="0" cy="414509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27" y="3012531"/>
            <a:ext cx="1915069" cy="191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505" y="2901060"/>
            <a:ext cx="1915069" cy="191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35" y="2664550"/>
            <a:ext cx="2238756" cy="2238756"/>
          </a:xfrm>
          <a:prstGeom prst="rect">
            <a:avLst/>
          </a:prstGeom>
        </p:spPr>
      </p:pic>
      <p:sp>
        <p:nvSpPr>
          <p:cNvPr id="10" name="Овальная выноска 9"/>
          <p:cNvSpPr/>
          <p:nvPr/>
        </p:nvSpPr>
        <p:spPr>
          <a:xfrm>
            <a:off x="650335" y="873942"/>
            <a:ext cx="3911600" cy="612648"/>
          </a:xfrm>
          <a:prstGeom prst="wedgeEllipseCallout">
            <a:avLst>
              <a:gd name="adj1" fmla="val -19599"/>
              <a:gd name="adj2" fmla="val 274771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...ushunarli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117697" y="1835912"/>
            <a:ext cx="1065276" cy="612648"/>
          </a:xfrm>
          <a:prstGeom prst="wedgeEllipseCallout">
            <a:avLst>
              <a:gd name="adj1" fmla="val 64723"/>
              <a:gd name="adj2" fmla="val 195169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1004062" y="1955292"/>
            <a:ext cx="914400" cy="612648"/>
          </a:xfrm>
          <a:prstGeom prst="wedgeEllipseCallout">
            <a:avLst>
              <a:gd name="adj1" fmla="val 15834"/>
              <a:gd name="adj2" fmla="val 155368"/>
            </a:avLst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3294524" y="1760728"/>
            <a:ext cx="995680" cy="728472"/>
          </a:xfrm>
          <a:prstGeom prst="wedgeEllipseCallout">
            <a:avLst>
              <a:gd name="adj1" fmla="val -111604"/>
              <a:gd name="adj2" fmla="val 90768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6990080" y="1955292"/>
            <a:ext cx="995680" cy="912876"/>
          </a:xfrm>
          <a:prstGeom prst="wedgeEllipseCallout">
            <a:avLst>
              <a:gd name="adj1" fmla="val -72828"/>
              <a:gd name="adj2" fmla="val 62648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88388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Topshiriq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36550" y="1061085"/>
            <a:ext cx="8544560" cy="861774"/>
          </a:xfrm>
        </p:spPr>
        <p:txBody>
          <a:bodyPr/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dunyodagi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zot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Yakka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jamiyatdan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ajralgan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yashay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olmaydi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920" y="2788830"/>
            <a:ext cx="1297689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796" y="2131619"/>
            <a:ext cx="1362068" cy="93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355" y="3695173"/>
            <a:ext cx="1327785" cy="120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74" y="2864968"/>
            <a:ext cx="1362068" cy="100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2499360" y="3334945"/>
            <a:ext cx="1274117" cy="8202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289864" y="3334945"/>
            <a:ext cx="1456376" cy="7204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4570248" y="3047821"/>
            <a:ext cx="1" cy="4268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63654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z-Latn-U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z-Latn-UZ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Topshiriqni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23520" y="1101725"/>
            <a:ext cx="8717279" cy="2843855"/>
          </a:xfrm>
        </p:spPr>
        <p:txBody>
          <a:bodyPr/>
          <a:lstStyle/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Jamoaning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kuch-qudrati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jumlada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bayon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Matnga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sarlavha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So‘nggi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xatboshidagi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maqollar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qatorini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sharhlang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Ajratilgan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aytilishi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yozilishiga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diqqat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0063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Yechim: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33400" y="1090292"/>
            <a:ext cx="5156200" cy="3447098"/>
          </a:xfrm>
        </p:spPr>
        <p:txBody>
          <a:bodyPr/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Jamoa bo‘lib harakat qilsak, har qanday murakkab ishlarni ham qiyinchiliksiz bajara olamiz. Chunki inson bir o‘zi hech narsaga erisha olmaydi. Kuch </a:t>
            </a: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z-Latn-UZ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ahillikda.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212" y="767099"/>
            <a:ext cx="2874645" cy="28746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39480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z-Latn-UZ" dirty="0" smtClean="0"/>
              <a:t>Yechim: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802481" y="2837995"/>
            <a:ext cx="4663599" cy="49244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Birikmagan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birlashmas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27770" y="989148"/>
            <a:ext cx="5990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320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Matnga har xil sarlavha tanlang.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441" y="1666066"/>
            <a:ext cx="2401358" cy="218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02481" y="1849627"/>
            <a:ext cx="396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98">
              <a:spcBef>
                <a:spcPct val="20000"/>
              </a:spcBef>
              <a:buClr>
                <a:srgbClr val="51C3CA"/>
              </a:buClr>
            </a:pPr>
            <a:r>
              <a:rPr lang="en-US" sz="3200" kern="800" spc="-10" dirty="0" err="1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3200" kern="800" spc="-1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kern="800" spc="-10" dirty="0" smtClean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200" kern="800" spc="-10" dirty="0" err="1" smtClean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birlikda</a:t>
            </a:r>
            <a:r>
              <a:rPr lang="en-US" sz="3200" kern="800" spc="-10" dirty="0" smtClean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200" kern="800" spc="-10" dirty="0">
              <a:solidFill>
                <a:srgbClr val="57565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2481" y="3831778"/>
            <a:ext cx="42465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98">
              <a:spcBef>
                <a:spcPct val="20000"/>
              </a:spcBef>
              <a:buClr>
                <a:srgbClr val="51C3CA"/>
              </a:buClr>
            </a:pPr>
            <a:r>
              <a:rPr lang="uz-Latn-UZ" sz="3200" kern="800" spc="-1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Birlashgan o‘zar.</a:t>
            </a:r>
          </a:p>
        </p:txBody>
      </p:sp>
    </p:spTree>
    <p:extLst>
      <p:ext uri="{BB962C8B-B14F-4D97-AF65-F5344CB8AC3E}">
        <p14:creationId xmlns:p14="http://schemas.microsoft.com/office/powerpoint/2010/main" val="239924714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85" y="1038930"/>
            <a:ext cx="1968430" cy="196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Maqollar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147319" y="2605405"/>
            <a:ext cx="8402321" cy="492443"/>
          </a:xfrm>
        </p:spPr>
        <p:txBody>
          <a:bodyPr/>
          <a:lstStyle/>
          <a:p>
            <a:pPr marL="0" indent="0">
              <a:buNone/>
            </a:pP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bilagi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el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birligi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kuchli</a:t>
            </a:r>
            <a:r>
              <a:rPr lang="uz-Latn-UZ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3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880" y="967810"/>
            <a:ext cx="64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/>
            <a:r>
              <a:rPr lang="uz-Latn-UZ" sz="2800" kern="800" spc="-1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kern="800" spc="-10" dirty="0" err="1" smtClean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kern="800" spc="-10" dirty="0" smtClean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800" spc="-10" dirty="0" err="1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tayoqni</a:t>
            </a:r>
            <a:r>
              <a:rPr lang="en-US" sz="3200" kern="800" spc="-1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800" spc="-10" dirty="0" err="1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sindirib</a:t>
            </a:r>
            <a:r>
              <a:rPr lang="en-US" sz="3200" kern="800" spc="-1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800" spc="-10" dirty="0" err="1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200" kern="800" spc="-1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kern="800" spc="-10" dirty="0" err="1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r>
              <a:rPr lang="en-US" sz="3200" kern="800" spc="-1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800" spc="-10" dirty="0" err="1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tayoqni</a:t>
            </a:r>
            <a:r>
              <a:rPr lang="en-US" sz="3200" kern="800" spc="-1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kern="800" spc="-10" dirty="0" smtClean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800" spc="-10" dirty="0" err="1" smtClean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bukib</a:t>
            </a:r>
            <a:r>
              <a:rPr lang="en-US" sz="3200" kern="800" spc="-10" dirty="0" smtClean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800" spc="-1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 </a:t>
            </a:r>
            <a:r>
              <a:rPr lang="en-US" sz="3200" kern="800" spc="-10" dirty="0" err="1" smtClean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bo‘lmaydi</a:t>
            </a:r>
            <a:r>
              <a:rPr lang="ru-RU" sz="3200" kern="800" spc="-10" dirty="0" smtClean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57565A">
                  <a:lumMod val="5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0" y="1943914"/>
            <a:ext cx="7741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kern="800" spc="-1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kern="800" spc="-10" dirty="0" err="1" smtClean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kern="800" spc="-10" dirty="0" smtClean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800" spc="-10" dirty="0" err="1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3200" kern="800" spc="-1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kern="800" spc="-10" dirty="0" err="1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kern="800" spc="-1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kern="800" spc="-10" dirty="0" err="1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200" kern="800" spc="-1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800" spc="-10" dirty="0" err="1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3200" kern="800" spc="-1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kern="800" spc="-10" dirty="0" err="1" smtClean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</a:t>
            </a:r>
            <a:r>
              <a:rPr lang="uz-Latn-UZ" sz="3200" kern="800" spc="-10" dirty="0" smtClean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57565A">
                  <a:lumMod val="50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2880" y="3251440"/>
            <a:ext cx="8849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kern="800" spc="-10" dirty="0" smtClean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kern="800" spc="-10" dirty="0" err="1" smtClean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Birikkan</a:t>
            </a:r>
            <a:r>
              <a:rPr lang="en-US" sz="3200" kern="800" spc="-10" dirty="0" smtClean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800" spc="-10" dirty="0" err="1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3200" kern="800" spc="-1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kern="800" spc="-10" dirty="0" err="1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3200" kern="800" spc="-1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kern="800" spc="-10" dirty="0" err="1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birikmagan</a:t>
            </a:r>
            <a:r>
              <a:rPr lang="en-US" sz="3200" kern="800" spc="-1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800" spc="-10" dirty="0" err="1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3200" kern="800" spc="-10" dirty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kern="800" spc="-10" dirty="0" err="1" smtClean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puch</a:t>
            </a:r>
            <a:r>
              <a:rPr lang="uz-Latn-UZ" sz="3200" kern="800" spc="-10" dirty="0" smtClean="0">
                <a:solidFill>
                  <a:srgbClr val="57565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57565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05408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Yechim: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54000" y="939165"/>
            <a:ext cx="8442961" cy="1015663"/>
          </a:xfrm>
        </p:spPr>
        <p:txBody>
          <a:bodyPr/>
          <a:lstStyle/>
          <a:p>
            <a:pPr algn="ctr"/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Ajratilgan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aytilishi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yozilishiga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diqqat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053617"/>
              </p:ext>
            </p:extLst>
          </p:nvPr>
        </p:nvGraphicFramePr>
        <p:xfrm>
          <a:off x="1188720" y="1666240"/>
          <a:ext cx="6319520" cy="31089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59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9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533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Aytilishi</a:t>
                      </a:r>
                      <a:endParaRPr lang="ru-RU" sz="28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Yozilishi</a:t>
                      </a:r>
                      <a:endParaRPr lang="ru-RU" sz="28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sindirip</a:t>
                      </a:r>
                      <a:endParaRPr lang="ru-RU" sz="28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sindirib</a:t>
                      </a:r>
                      <a:endParaRPr lang="ru-RU" sz="28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</a:t>
                      </a:r>
                      <a:endParaRPr lang="ru-RU" sz="28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</a:t>
                      </a:r>
                      <a:endParaRPr lang="ru-RU" sz="28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maqollarda</a:t>
                      </a:r>
                      <a:endParaRPr lang="ru-RU" sz="28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maqollarda</a:t>
                      </a:r>
                      <a:endParaRPr lang="ru-RU" sz="28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hayotiy</a:t>
                      </a:r>
                      <a:endParaRPr lang="ru-RU" sz="28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hayotiy</a:t>
                      </a:r>
                      <a:endParaRPr lang="ru-RU" sz="28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topkan</a:t>
                      </a:r>
                      <a:endParaRPr lang="ru-RU" sz="28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topgan</a:t>
                      </a:r>
                      <a:endParaRPr lang="ru-RU" sz="28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85176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6606</TotalTime>
  <Words>390</Words>
  <Application>Microsoft Office PowerPoint</Application>
  <PresentationFormat>Экран (16:9)</PresentationFormat>
  <Paragraphs>75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Open Sans Light</vt:lpstr>
      <vt:lpstr>1_Office Theme</vt:lpstr>
      <vt:lpstr>Тема Office</vt:lpstr>
      <vt:lpstr>3_Office Theme</vt:lpstr>
      <vt:lpstr>4_Office Theme</vt:lpstr>
      <vt:lpstr>5_Office Theme</vt:lpstr>
      <vt:lpstr>ONA TILI</vt:lpstr>
      <vt:lpstr>O‘ylab ko‘ring!</vt:lpstr>
      <vt:lpstr>O‘ylab ko‘ring!</vt:lpstr>
      <vt:lpstr>Topshiriq</vt:lpstr>
      <vt:lpstr> Topshiriqni bajaring </vt:lpstr>
      <vt:lpstr>Yechim:</vt:lpstr>
      <vt:lpstr>Yechim:</vt:lpstr>
      <vt:lpstr>Maqollar</vt:lpstr>
      <vt:lpstr>Yechim:</vt:lpstr>
      <vt:lpstr>66- mashq</vt:lpstr>
      <vt:lpstr>68- mashq</vt:lpstr>
      <vt:lpstr>67-mashq</vt:lpstr>
      <vt:lpstr>Mustaqil bajarish uchun topshiriq: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620</cp:revision>
  <cp:lastPrinted>2020-08-26T14:49:45Z</cp:lastPrinted>
  <dcterms:created xsi:type="dcterms:W3CDTF">2020-04-11T16:25:36Z</dcterms:created>
  <dcterms:modified xsi:type="dcterms:W3CDTF">2020-09-29T05:20:55Z</dcterms:modified>
</cp:coreProperties>
</file>