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3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857" r:id="rId3"/>
    <p:sldMasterId id="2147483876" r:id="rId4"/>
  </p:sldMasterIdLst>
  <p:notesMasterIdLst>
    <p:notesMasterId r:id="rId17"/>
  </p:notesMasterIdLst>
  <p:handoutMasterIdLst>
    <p:handoutMasterId r:id="rId18"/>
  </p:handoutMasterIdLst>
  <p:sldIdLst>
    <p:sldId id="430" r:id="rId5"/>
    <p:sldId id="433" r:id="rId6"/>
    <p:sldId id="438" r:id="rId7"/>
    <p:sldId id="434" r:id="rId8"/>
    <p:sldId id="440" r:id="rId9"/>
    <p:sldId id="439" r:id="rId10"/>
    <p:sldId id="443" r:id="rId11"/>
    <p:sldId id="441" r:id="rId12"/>
    <p:sldId id="437" r:id="rId13"/>
    <p:sldId id="442" r:id="rId14"/>
    <p:sldId id="432" r:id="rId15"/>
    <p:sldId id="401" r:id="rId16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008000"/>
    <a:srgbClr val="66FFFF"/>
    <a:srgbClr val="FF66CC"/>
    <a:srgbClr val="99FF99"/>
    <a:srgbClr val="FFCCFF"/>
    <a:srgbClr val="FFFF99"/>
    <a:srgbClr val="CC3399"/>
    <a:srgbClr val="FF990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7549" autoAdjust="0"/>
  </p:normalViewPr>
  <p:slideViewPr>
    <p:cSldViewPr snapToGrid="0">
      <p:cViewPr>
        <p:scale>
          <a:sx n="87" d="100"/>
          <a:sy n="87" d="100"/>
        </p:scale>
        <p:origin x="632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6" d="100"/>
        <a:sy n="116" d="100"/>
      </p:scale>
      <p:origin x="0" y="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7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5"/>
            <a:ext cx="7826817" cy="209124"/>
          </a:xfrm>
        </p:spPr>
        <p:txBody>
          <a:bodyPr lIns="0" tIns="0" rIns="0" bIns="0"/>
          <a:lstStyle>
            <a:lvl1pPr>
              <a:defRPr sz="135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1919614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0386821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2724910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42538249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4705222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38863482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5192838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2884305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8824633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77437274"/>
      </p:ext>
    </p:extLst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80515462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7378793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727062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920248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508688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866591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732591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83022400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91524152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67676001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71902796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7343420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4274584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3795318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97423614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0527242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73069146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65017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389614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482339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16941404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738227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71924865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2434714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6266630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63210885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29799924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1306970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90617090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60935559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42779714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75175027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5841952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20380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7842588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73936722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65759475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124793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8888433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1866170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31355434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0847423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7031247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88075714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57436137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20609399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06784304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9/29/2020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392720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3.xml"/><Relationship Id="rId18" Type="http://schemas.openxmlformats.org/officeDocument/2006/relationships/slideLayout" Target="../slideLayouts/slideLayout138.xml"/><Relationship Id="rId26" Type="http://schemas.openxmlformats.org/officeDocument/2006/relationships/slideLayout" Target="../slideLayouts/slideLayout146.xml"/><Relationship Id="rId39" Type="http://schemas.openxmlformats.org/officeDocument/2006/relationships/slideLayout" Target="../slideLayouts/slideLayout159.xml"/><Relationship Id="rId21" Type="http://schemas.openxmlformats.org/officeDocument/2006/relationships/slideLayout" Target="../slideLayouts/slideLayout141.xml"/><Relationship Id="rId34" Type="http://schemas.openxmlformats.org/officeDocument/2006/relationships/slideLayout" Target="../slideLayouts/slideLayout154.xml"/><Relationship Id="rId42" Type="http://schemas.openxmlformats.org/officeDocument/2006/relationships/slideLayout" Target="../slideLayouts/slideLayout162.xml"/><Relationship Id="rId47" Type="http://schemas.openxmlformats.org/officeDocument/2006/relationships/slideLayout" Target="../slideLayouts/slideLayout167.xml"/><Relationship Id="rId50" Type="http://schemas.openxmlformats.org/officeDocument/2006/relationships/slideLayout" Target="../slideLayouts/slideLayout170.xml"/><Relationship Id="rId55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49.xml"/><Relationship Id="rId4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17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24" Type="http://schemas.openxmlformats.org/officeDocument/2006/relationships/slideLayout" Target="../slideLayouts/slideLayout144.xml"/><Relationship Id="rId32" Type="http://schemas.openxmlformats.org/officeDocument/2006/relationships/slideLayout" Target="../slideLayouts/slideLayout152.xml"/><Relationship Id="rId37" Type="http://schemas.openxmlformats.org/officeDocument/2006/relationships/slideLayout" Target="../slideLayouts/slideLayout157.xml"/><Relationship Id="rId40" Type="http://schemas.openxmlformats.org/officeDocument/2006/relationships/slideLayout" Target="../slideLayouts/slideLayout160.xml"/><Relationship Id="rId45" Type="http://schemas.openxmlformats.org/officeDocument/2006/relationships/slideLayout" Target="../slideLayouts/slideLayout165.xml"/><Relationship Id="rId53" Type="http://schemas.openxmlformats.org/officeDocument/2006/relationships/slideLayout" Target="../slideLayouts/slideLayout173.xml"/><Relationship Id="rId58" Type="http://schemas.openxmlformats.org/officeDocument/2006/relationships/slideLayout" Target="../slideLayouts/slideLayout178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23" Type="http://schemas.openxmlformats.org/officeDocument/2006/relationships/slideLayout" Target="../slideLayouts/slideLayout143.xml"/><Relationship Id="rId28" Type="http://schemas.openxmlformats.org/officeDocument/2006/relationships/slideLayout" Target="../slideLayouts/slideLayout148.xml"/><Relationship Id="rId36" Type="http://schemas.openxmlformats.org/officeDocument/2006/relationships/slideLayout" Target="../slideLayouts/slideLayout156.xml"/><Relationship Id="rId49" Type="http://schemas.openxmlformats.org/officeDocument/2006/relationships/slideLayout" Target="../slideLayouts/slideLayout169.xml"/><Relationship Id="rId57" Type="http://schemas.openxmlformats.org/officeDocument/2006/relationships/slideLayout" Target="../slideLayouts/slideLayout17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0.xml"/><Relationship Id="rId19" Type="http://schemas.openxmlformats.org/officeDocument/2006/relationships/slideLayout" Target="../slideLayouts/slideLayout139.xml"/><Relationship Id="rId31" Type="http://schemas.openxmlformats.org/officeDocument/2006/relationships/slideLayout" Target="../slideLayouts/slideLayout151.xml"/><Relationship Id="rId44" Type="http://schemas.openxmlformats.org/officeDocument/2006/relationships/slideLayout" Target="../slideLayouts/slideLayout164.xml"/><Relationship Id="rId52" Type="http://schemas.openxmlformats.org/officeDocument/2006/relationships/slideLayout" Target="../slideLayouts/slideLayout172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Relationship Id="rId22" Type="http://schemas.openxmlformats.org/officeDocument/2006/relationships/slideLayout" Target="../slideLayouts/slideLayout142.xml"/><Relationship Id="rId27" Type="http://schemas.openxmlformats.org/officeDocument/2006/relationships/slideLayout" Target="../slideLayouts/slideLayout147.xml"/><Relationship Id="rId30" Type="http://schemas.openxmlformats.org/officeDocument/2006/relationships/slideLayout" Target="../slideLayouts/slideLayout150.xml"/><Relationship Id="rId35" Type="http://schemas.openxmlformats.org/officeDocument/2006/relationships/slideLayout" Target="../slideLayouts/slideLayout155.xml"/><Relationship Id="rId43" Type="http://schemas.openxmlformats.org/officeDocument/2006/relationships/slideLayout" Target="../slideLayouts/slideLayout163.xml"/><Relationship Id="rId48" Type="http://schemas.openxmlformats.org/officeDocument/2006/relationships/slideLayout" Target="../slideLayouts/slideLayout168.xml"/><Relationship Id="rId56" Type="http://schemas.openxmlformats.org/officeDocument/2006/relationships/slideLayout" Target="../slideLayouts/slideLayout176.xml"/><Relationship Id="rId8" Type="http://schemas.openxmlformats.org/officeDocument/2006/relationships/slideLayout" Target="../slideLayouts/slideLayout128.xml"/><Relationship Id="rId51" Type="http://schemas.openxmlformats.org/officeDocument/2006/relationships/slideLayout" Target="../slideLayouts/slideLayout171.xml"/><Relationship Id="rId3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32.xml"/><Relationship Id="rId17" Type="http://schemas.openxmlformats.org/officeDocument/2006/relationships/slideLayout" Target="../slideLayouts/slideLayout137.xml"/><Relationship Id="rId25" Type="http://schemas.openxmlformats.org/officeDocument/2006/relationships/slideLayout" Target="../slideLayouts/slideLayout145.xml"/><Relationship Id="rId33" Type="http://schemas.openxmlformats.org/officeDocument/2006/relationships/slideLayout" Target="../slideLayouts/slideLayout153.xml"/><Relationship Id="rId38" Type="http://schemas.openxmlformats.org/officeDocument/2006/relationships/slideLayout" Target="../slideLayouts/slideLayout158.xml"/><Relationship Id="rId46" Type="http://schemas.openxmlformats.org/officeDocument/2006/relationships/slideLayout" Target="../slideLayouts/slideLayout166.xml"/><Relationship Id="rId5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5" y="849897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7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1D8BD707-D9CF-40AE-B4C6-C98DA3205C09}" type="datetimeFigureOut">
              <a:rPr lang="en-US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9/29/2020</a:t>
            </a:fld>
            <a:endParaRPr lang="en-US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B6F15528-21DE-4FAA-801E-634DDDAF4B2B}" type="slidenum">
              <a:rPr lang="ru-RU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‹#›</a:t>
            </a:fld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493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8.xml"/><Relationship Id="rId5" Type="http://schemas.openxmlformats.org/officeDocument/2006/relationships/image" Target="../media/image18.jpe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8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9143999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31263" y="1531698"/>
            <a:ext cx="7838539" cy="1123971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3600" b="1" dirty="0" smtClean="0">
                <a:solidFill>
                  <a:srgbClr val="0070C0"/>
                </a:solidFill>
                <a:latin typeface="Arial"/>
                <a:cs typeface="Arial"/>
              </a:rPr>
              <a:t>MAVZU:</a:t>
            </a:r>
            <a:r>
              <a:rPr lang="ru-RU" sz="3600" b="1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uz-Latn-UZ" sz="3600" b="1" dirty="0" smtClean="0">
                <a:solidFill>
                  <a:srgbClr val="0070C0"/>
                </a:solidFill>
                <a:latin typeface="Arial"/>
                <a:cs typeface="Arial"/>
              </a:rPr>
              <a:t>MATN VA LUG‘AT USTIDA ISHLASH</a:t>
            </a:r>
            <a:endParaRPr lang="uz-Latn-UZ" sz="2800" i="1" dirty="0" smtClean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uz-Latn-UZ" sz="2800" b="1" spc="1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8" t="23299" r="8334" b="18368"/>
          <a:stretch/>
        </p:blipFill>
        <p:spPr bwMode="auto">
          <a:xfrm>
            <a:off x="3049612" y="2882189"/>
            <a:ext cx="3693061" cy="1900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345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109" y="257173"/>
            <a:ext cx="7772401" cy="613171"/>
          </a:xfrm>
        </p:spPr>
        <p:txBody>
          <a:bodyPr/>
          <a:lstStyle/>
          <a:p>
            <a:r>
              <a:rPr lang="uz-Latn-UZ" dirty="0" smtClean="0"/>
              <a:t>Tabiatni asrash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8125" y="1014954"/>
            <a:ext cx="52673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T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urar-joylarni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ozoda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8124" y="1728119"/>
            <a:ext cx="87725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K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gullarni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sindirmaslik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ekish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8125" y="2444577"/>
            <a:ext cx="68961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H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ayvon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­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qushlarga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amxo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rlik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uz-Latn-UZ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050" y="3479205"/>
            <a:ext cx="1310367" cy="13103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872" y="3465298"/>
            <a:ext cx="1341531" cy="13415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6" y="3454847"/>
            <a:ext cx="1312283" cy="1284301"/>
          </a:xfrm>
          <a:prstGeom prst="ellipse">
            <a:avLst/>
          </a:prstGeom>
          <a:ln w="76200">
            <a:solidFill>
              <a:srgbClr val="FF000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4" name="Прямая соединительная линия 3"/>
          <p:cNvCxnSpPr>
            <a:stCxn id="6148" idx="1"/>
            <a:endCxn id="6148" idx="5"/>
          </p:cNvCxnSpPr>
          <p:nvPr/>
        </p:nvCxnSpPr>
        <p:spPr>
          <a:xfrm>
            <a:off x="563655" y="3642929"/>
            <a:ext cx="927925" cy="90813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endCxn id="6148" idx="7"/>
          </p:cNvCxnSpPr>
          <p:nvPr/>
        </p:nvCxnSpPr>
        <p:spPr>
          <a:xfrm flipV="1">
            <a:off x="588384" y="3642929"/>
            <a:ext cx="903196" cy="93096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:\Users\acer\Desktop\Новая папка\unname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596" y="3451608"/>
            <a:ext cx="1290777" cy="1290777"/>
          </a:xfrm>
          <a:prstGeom prst="rect">
            <a:avLst/>
          </a:prstGeom>
          <a:noFill/>
          <a:ln w="63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85343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“Impuls-plakat”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3"/>
          </p:nvPr>
        </p:nvSpPr>
        <p:spPr>
          <a:xfrm>
            <a:off x="333375" y="4002405"/>
            <a:ext cx="5657851" cy="430887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M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6700" y="901135"/>
            <a:ext cx="80391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kern="800" spc="-1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8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mavzuda</a:t>
            </a:r>
            <a:r>
              <a:rPr lang="en-US" sz="28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28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hammasidan</a:t>
            </a:r>
            <a:r>
              <a:rPr lang="en-US" sz="28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8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  <a:r>
              <a:rPr lang="uz-Latn-UZ" sz="28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</a:t>
            </a:r>
            <a:r>
              <a:rPr lang="en-US" sz="2800" kern="800" spc="-1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iziqtiradi</a:t>
            </a:r>
            <a:r>
              <a:rPr lang="uz-Latn-UZ" sz="28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6700" y="1986459"/>
            <a:ext cx="7162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8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</a:t>
            </a:r>
            <a:r>
              <a:rPr lang="en-US" sz="28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aniqlashtirmoqchi</a:t>
            </a:r>
            <a:r>
              <a:rPr lang="en-US" sz="28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edimki</a:t>
            </a:r>
            <a:r>
              <a:rPr lang="en-US" sz="28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...</a:t>
            </a: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6700" y="2652365"/>
            <a:ext cx="7581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8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orttirgan</a:t>
            </a:r>
            <a:r>
              <a:rPr lang="en-US" sz="28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bilimlarimni</a:t>
            </a:r>
            <a:r>
              <a:rPr lang="en-US" sz="28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  <a:r>
              <a:rPr lang="en-US" sz="2800" kern="800" spc="-1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qo‘llayman</a:t>
            </a:r>
            <a:r>
              <a:rPr lang="uz-Latn-UZ" sz="28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6698" y="3293645"/>
            <a:ext cx="83534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8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8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28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en-US" sz="28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8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28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olmoqchi</a:t>
            </a:r>
            <a:r>
              <a:rPr lang="en-US" sz="28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uz-Latn-UZ" sz="28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475" y="1494919"/>
            <a:ext cx="1390650" cy="139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30807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8250" y="130629"/>
            <a:ext cx="78534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7096" y="1511429"/>
            <a:ext cx="443587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65-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avlodlarga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bus-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yetkazaylik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10–12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gapdan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yarating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592" y="908744"/>
            <a:ext cx="3490910" cy="233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678" y="114300"/>
            <a:ext cx="7772401" cy="642167"/>
          </a:xfrm>
        </p:spPr>
        <p:txBody>
          <a:bodyPr>
            <a:normAutofit fontScale="90000"/>
          </a:bodyPr>
          <a:lstStyle/>
          <a:p>
            <a:r>
              <a:rPr lang="uz-Latn-UZ" dirty="0" smtClean="0"/>
              <a:t/>
            </a:r>
            <a:br>
              <a:rPr lang="uz-Latn-UZ" dirty="0" smtClean="0"/>
            </a:br>
            <a:endParaRPr lang="ru-RU" sz="44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 defTabSz="914298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4201" b="1" i="0" kern="800" spc="-4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uz-Latn-UZ" dirty="0" smtClean="0"/>
              <a:t>ONA  TABIAT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42925" y="1200152"/>
            <a:ext cx="47625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yuzidagi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jamiki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mavjudot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muqaddas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go‘shadir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to‘ydiradi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kiydiradi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sovuqdan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asraydi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4716" y="968123"/>
            <a:ext cx="3048004" cy="244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05186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Tabiat va biz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526" y="1263879"/>
            <a:ext cx="5215704" cy="325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66779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Munosabat bildiring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0848" y="1257193"/>
            <a:ext cx="654095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0848" y="991041"/>
            <a:ext cx="736451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Siz qanday ekologik muammolarni bilasiz?</a:t>
            </a:r>
          </a:p>
          <a:p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Ular qanday kelib chiqadi, deb o‘ylaysiz?</a:t>
            </a:r>
            <a:endParaRPr lang="ru-RU" sz="28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365" y="951405"/>
            <a:ext cx="1402339" cy="860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075" y="1676405"/>
            <a:ext cx="1371425" cy="868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411" y="2385857"/>
            <a:ext cx="1331314" cy="805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826" y="2085561"/>
            <a:ext cx="1890437" cy="2517866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83362" y="2022069"/>
            <a:ext cx="63531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uz-Latn-UZ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 </a:t>
            </a:r>
            <a:r>
              <a:rPr lang="uz-Latn-UZ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qatlamining yemirilishi.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83362" y="3664290"/>
            <a:ext cx="54074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 </a:t>
            </a:r>
            <a:r>
              <a:rPr lang="uz-Latn-UZ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dengizining qurishi.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83362" y="2493605"/>
            <a:ext cx="65431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 </a:t>
            </a:r>
            <a:r>
              <a:rPr lang="uz-Latn-UZ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maydonlarining qisqarishi.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83362" y="3016825"/>
            <a:ext cx="63956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Ichimlik </a:t>
            </a:r>
            <a:r>
              <a:rPr lang="uz-Latn-UZ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suvining kamayishi.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1169" y="4260718"/>
            <a:ext cx="37353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 o‘zgarishlari.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44" y="3190876"/>
            <a:ext cx="1269770" cy="788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4" r="6640" b="14308"/>
          <a:stretch/>
        </p:blipFill>
        <p:spPr bwMode="auto">
          <a:xfrm>
            <a:off x="5324476" y="3925900"/>
            <a:ext cx="1248278" cy="777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820142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z-Latn-UZ" dirty="0" smtClean="0"/>
              <a:t>63- 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7660" y="1678305"/>
            <a:ext cx="5749289" cy="3188565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planetalarni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gazsimon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qobiq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uz-Latn-UZ" sz="28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kislorodning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uz-Latn-UZ" sz="28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ozon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qatlami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atmosferadagi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kislorodli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qobiq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uz-Latn-UZ" sz="28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8741" y="1007458"/>
            <a:ext cx="1354217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sz="28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800" kern="800" spc="-1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696" y="2536282"/>
            <a:ext cx="1816098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6" r="14936"/>
          <a:stretch/>
        </p:blipFill>
        <p:spPr bwMode="auto">
          <a:xfrm>
            <a:off x="7029450" y="1007458"/>
            <a:ext cx="1762125" cy="1402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896659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z-Latn-UZ" dirty="0" smtClean="0"/>
              <a:t>63- 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41936" y="1668780"/>
            <a:ext cx="8730614" cy="1378839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ekologiya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munosabatini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o‘rganuvchi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uz-Latn-UZ" sz="28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purviqor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go‘zallik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viqorga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8741" y="1007458"/>
            <a:ext cx="1354217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sz="28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800" kern="800" spc="-1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544" y="3169890"/>
            <a:ext cx="2456657" cy="1694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989" y="3169890"/>
            <a:ext cx="2401888" cy="171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862469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Tahlil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542299"/>
              </p:ext>
            </p:extLst>
          </p:nvPr>
        </p:nvGraphicFramePr>
        <p:xfrm>
          <a:off x="419099" y="999376"/>
          <a:ext cx="8020051" cy="344424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0950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49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5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50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9884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28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 tovushi</a:t>
                      </a:r>
                      <a:endParaRPr lang="ru-RU" sz="28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Til tovushi</a:t>
                      </a:r>
                      <a:endParaRPr lang="ru-RU" sz="28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Bo‘g‘iz tovushi</a:t>
                      </a:r>
                      <a:endParaRPr lang="ru-RU" sz="28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5488">
                <a:tc>
                  <a:txBody>
                    <a:bodyPr/>
                    <a:lstStyle/>
                    <a:p>
                      <a:r>
                        <a:rPr lang="uz-Latn-UZ" sz="28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Atmosfera</a:t>
                      </a:r>
                      <a:endParaRPr lang="ru-RU" sz="28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5488">
                <a:tc>
                  <a:txBody>
                    <a:bodyPr/>
                    <a:lstStyle/>
                    <a:p>
                      <a:r>
                        <a:rPr lang="uz-Latn-UZ" sz="28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Ozon qatlami</a:t>
                      </a:r>
                      <a:endParaRPr lang="ru-RU" sz="28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5488">
                <a:tc>
                  <a:txBody>
                    <a:bodyPr/>
                    <a:lstStyle/>
                    <a:p>
                      <a:r>
                        <a:rPr lang="uz-Latn-UZ" sz="28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Ekologiya</a:t>
                      </a:r>
                      <a:endParaRPr lang="ru-RU" sz="28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5488">
                <a:tc>
                  <a:txBody>
                    <a:bodyPr/>
                    <a:lstStyle/>
                    <a:p>
                      <a:r>
                        <a:rPr lang="uz-Latn-UZ" sz="28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purviqor</a:t>
                      </a:r>
                      <a:endParaRPr lang="ru-RU" sz="28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969011" y="1951366"/>
            <a:ext cx="723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298"/>
            <a:r>
              <a:rPr lang="uz-Latn-UZ" sz="28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m,f</a:t>
            </a:r>
            <a:endParaRPr lang="ru-RU" sz="28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54275" y="1951366"/>
            <a:ext cx="10422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298"/>
            <a:r>
              <a:rPr lang="uz-Latn-UZ" sz="28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s, r</a:t>
            </a:r>
            <a:endParaRPr lang="ru-RU" sz="28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58779" y="2645381"/>
            <a:ext cx="5036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298"/>
            <a:r>
              <a:rPr lang="uz-Latn-UZ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8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72762" y="2666201"/>
            <a:ext cx="18181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298"/>
            <a:r>
              <a:rPr lang="uz-Latn-UZ" sz="28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uz-Latn-UZ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n, q, t, l</a:t>
            </a:r>
            <a:endParaRPr lang="ru-RU" sz="28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01049" y="3394951"/>
            <a:ext cx="15007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298"/>
            <a:r>
              <a:rPr lang="uz-Latn-UZ" sz="28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l, g, y</a:t>
            </a:r>
            <a:endParaRPr lang="ru-RU" sz="28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58872" y="3947593"/>
            <a:ext cx="8034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298"/>
            <a:r>
              <a:rPr lang="uz-Latn-UZ" sz="28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uz-Latn-UZ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</a:t>
            </a:r>
            <a:endParaRPr lang="ru-RU" sz="28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20950" y="3918171"/>
            <a:ext cx="10609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298"/>
            <a:r>
              <a:rPr lang="uz-Latn-UZ" sz="28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uz-Latn-UZ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q, r</a:t>
            </a:r>
            <a:endParaRPr lang="ru-RU" sz="28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22446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64- 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5300" y="1314159"/>
            <a:ext cx="5581650" cy="2954655"/>
          </a:xfrm>
        </p:spPr>
        <p:txBody>
          <a:bodyPr/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Matndagi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xatboshini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fikringiz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ettiring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Fikringizni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asrashning</a:t>
            </a:r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3-4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yo‘lini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asoslang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909" y="1037685"/>
            <a:ext cx="2005012" cy="2157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472085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200" y="941101"/>
            <a:ext cx="1123450" cy="1032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109" y="257173"/>
            <a:ext cx="7772401" cy="613171"/>
          </a:xfrm>
        </p:spPr>
        <p:txBody>
          <a:bodyPr/>
          <a:lstStyle/>
          <a:p>
            <a:r>
              <a:rPr lang="uz-Latn-UZ" dirty="0" smtClean="0"/>
              <a:t>Tabiatni asrash</a:t>
            </a:r>
            <a:endParaRPr lang="ru-RU" dirty="0"/>
          </a:p>
        </p:txBody>
      </p:sp>
      <p:pic>
        <p:nvPicPr>
          <p:cNvPr id="3074" name="Picture 2" descr="C:\Users\acer\Desktop\Новая папка\1444583386_notras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5621" y="2150401"/>
            <a:ext cx="1148404" cy="1052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1925" y="1176993"/>
            <a:ext cx="68103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moldan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mraklardan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oqishiga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ymaslik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925" y="2644369"/>
            <a:ext cx="6019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S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havzalarini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ifloslantirmaslik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1925" y="3650657"/>
            <a:ext cx="64484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A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xlatni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duch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kmaslik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716" y="2215473"/>
            <a:ext cx="910938" cy="91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acer\Desktop\Новая папка\unname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3080" y="1031647"/>
            <a:ext cx="980076" cy="98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87527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7126</TotalTime>
  <Words>358</Words>
  <Application>Microsoft Office PowerPoint</Application>
  <PresentationFormat>Экран (16:9)</PresentationFormat>
  <Paragraphs>59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ONA TILI</vt:lpstr>
      <vt:lpstr> </vt:lpstr>
      <vt:lpstr>Tabiat va biz</vt:lpstr>
      <vt:lpstr>Munosabat bildiring</vt:lpstr>
      <vt:lpstr>63- mashq</vt:lpstr>
      <vt:lpstr>63- mashq</vt:lpstr>
      <vt:lpstr>Tahlil</vt:lpstr>
      <vt:lpstr>64- mashq</vt:lpstr>
      <vt:lpstr>Tabiatni asrash</vt:lpstr>
      <vt:lpstr>Tabiatni asrash</vt:lpstr>
      <vt:lpstr>“Impuls-plakat”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544</cp:revision>
  <cp:lastPrinted>2020-08-26T14:48:01Z</cp:lastPrinted>
  <dcterms:created xsi:type="dcterms:W3CDTF">2020-04-11T16:25:36Z</dcterms:created>
  <dcterms:modified xsi:type="dcterms:W3CDTF">2020-09-29T04:45:05Z</dcterms:modified>
</cp:coreProperties>
</file>