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76" r:id="rId4"/>
  </p:sldMasterIdLst>
  <p:notesMasterIdLst>
    <p:notesMasterId r:id="rId17"/>
  </p:notesMasterIdLst>
  <p:handoutMasterIdLst>
    <p:handoutMasterId r:id="rId18"/>
  </p:handoutMasterIdLst>
  <p:sldIdLst>
    <p:sldId id="430" r:id="rId5"/>
    <p:sldId id="433" r:id="rId6"/>
    <p:sldId id="438" r:id="rId7"/>
    <p:sldId id="434" r:id="rId8"/>
    <p:sldId id="440" r:id="rId9"/>
    <p:sldId id="439" r:id="rId10"/>
    <p:sldId id="443" r:id="rId11"/>
    <p:sldId id="441" r:id="rId12"/>
    <p:sldId id="437" r:id="rId13"/>
    <p:sldId id="442" r:id="rId14"/>
    <p:sldId id="432" r:id="rId15"/>
    <p:sldId id="401" r:id="rId16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  <a:srgbClr val="66FFFF"/>
    <a:srgbClr val="FF66CC"/>
    <a:srgbClr val="99FF99"/>
    <a:srgbClr val="FFCCFF"/>
    <a:srgbClr val="FFFF99"/>
    <a:srgbClr val="CC3399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549" autoAdjust="0"/>
  </p:normalViewPr>
  <p:slideViewPr>
    <p:cSldViewPr snapToGrid="0">
      <p:cViewPr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19614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386821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272491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538249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47052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886348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192838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884305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824633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437274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0515462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378793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7062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0248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8688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6591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73259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022400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152415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676001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1902796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343420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4274584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79531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7423614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527242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3069146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5017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389614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82339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6941404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8227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1924865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2434714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6266630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321088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9799924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1306970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0617090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93555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2779714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5175027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841952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0380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78425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393672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5759475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12479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888843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1866170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1355434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084742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031247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8075714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743613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0609399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6784304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2720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9/29/2020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1263" y="1531698"/>
            <a:ext cx="7838539" cy="1123971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ru-RU" sz="36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MATN VA LUG‘AT USTIDA ISHLASH</a:t>
            </a: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3049612" y="2882189"/>
            <a:ext cx="3693061" cy="190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09" y="257173"/>
            <a:ext cx="7772401" cy="613171"/>
          </a:xfrm>
        </p:spPr>
        <p:txBody>
          <a:bodyPr/>
          <a:lstStyle/>
          <a:p>
            <a:r>
              <a:rPr lang="uz-Latn-UZ" dirty="0" smtClean="0"/>
              <a:t>Tabiatni asrash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125" y="1014954"/>
            <a:ext cx="526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urar-joylarni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124" y="1728119"/>
            <a:ext cx="8772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sindirmaslik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ekish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125" y="2444577"/>
            <a:ext cx="6896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ayvon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qushlarga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amxo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rlik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79205"/>
            <a:ext cx="1310367" cy="1310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72" y="3465298"/>
            <a:ext cx="1341531" cy="1341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3454847"/>
            <a:ext cx="1312283" cy="1284301"/>
          </a:xfrm>
          <a:prstGeom prst="ellipse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stCxn id="6148" idx="1"/>
            <a:endCxn id="6148" idx="5"/>
          </p:cNvCxnSpPr>
          <p:nvPr/>
        </p:nvCxnSpPr>
        <p:spPr>
          <a:xfrm>
            <a:off x="563655" y="3642929"/>
            <a:ext cx="927925" cy="908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6148" idx="7"/>
          </p:cNvCxnSpPr>
          <p:nvPr/>
        </p:nvCxnSpPr>
        <p:spPr>
          <a:xfrm flipV="1">
            <a:off x="588384" y="3642929"/>
            <a:ext cx="903196" cy="930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cer\Desktop\Новая папка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96" y="3451608"/>
            <a:ext cx="1290777" cy="129077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534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“Impuls-plakat”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3"/>
          </p:nvPr>
        </p:nvSpPr>
        <p:spPr>
          <a:xfrm>
            <a:off x="333375" y="4002405"/>
            <a:ext cx="5657851" cy="430887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901135"/>
            <a:ext cx="8039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mavzuda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hammasidan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uz-Latn-UZ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iziqtiradi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1986459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aniqlashtirmoqchi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edimki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2652365"/>
            <a:ext cx="758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orttirgan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bilimlarimni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qo‘llayman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698" y="3293645"/>
            <a:ext cx="835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olmoqchi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1494919"/>
            <a:ext cx="1390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080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250" y="130629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096" y="1511429"/>
            <a:ext cx="4435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65-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avlodlarga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bus-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yetkazaylik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10–12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92" y="908744"/>
            <a:ext cx="3490910" cy="23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8" y="114300"/>
            <a:ext cx="7772401" cy="642167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/>
            </a:r>
            <a:br>
              <a:rPr lang="uz-Latn-UZ" dirty="0" smtClean="0"/>
            </a:br>
            <a:endParaRPr lang="ru-RU" sz="4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29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uz-Latn-UZ" dirty="0" smtClean="0"/>
              <a:t>ONA  TABIAT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" y="1200152"/>
            <a:ext cx="4762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jamiki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mavjudot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go‘shadir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to‘ydiradi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kiydiradi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sovuqdan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asraydi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16" y="968123"/>
            <a:ext cx="3048004" cy="24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18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Tabiat va biz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26" y="1263879"/>
            <a:ext cx="5215704" cy="32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77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Munosabat bildiring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848" y="1257193"/>
            <a:ext cx="6540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848" y="991041"/>
            <a:ext cx="7364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Siz qanday ekologik muammolarni bilasiz?</a:t>
            </a:r>
          </a:p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Ular qanday kelib chiqadi, deb o‘ylaysiz?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65" y="951405"/>
            <a:ext cx="1402339" cy="86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75" y="1676405"/>
            <a:ext cx="1371425" cy="8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11" y="2385857"/>
            <a:ext cx="1331314" cy="80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26" y="2085561"/>
            <a:ext cx="1890437" cy="25178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3362" y="2022069"/>
            <a:ext cx="635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qatlamining yemirilishi.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3362" y="3664290"/>
            <a:ext cx="5407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dengizining qurishi.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3362" y="2493605"/>
            <a:ext cx="6543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maydonlarining qisqarishi.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3362" y="3016825"/>
            <a:ext cx="639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Ichimlik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suvining kamayishi.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169" y="4260718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 o‘zgarishlari.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44" y="3190876"/>
            <a:ext cx="1269770" cy="7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6640" b="14308"/>
          <a:stretch/>
        </p:blipFill>
        <p:spPr bwMode="auto">
          <a:xfrm>
            <a:off x="5324476" y="3925900"/>
            <a:ext cx="1248278" cy="7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014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63-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7660" y="1678305"/>
            <a:ext cx="5749289" cy="318856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planetalarni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atmosferadagi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741" y="1007458"/>
            <a:ext cx="13542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96" y="2536282"/>
            <a:ext cx="181609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4936"/>
          <a:stretch/>
        </p:blipFill>
        <p:spPr bwMode="auto">
          <a:xfrm>
            <a:off x="7029450" y="1007458"/>
            <a:ext cx="1762125" cy="14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665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63-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1936" y="1668780"/>
            <a:ext cx="8730614" cy="1378839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purviqor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viqorga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741" y="1007458"/>
            <a:ext cx="13542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44" y="3169890"/>
            <a:ext cx="2456657" cy="16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9" y="3169890"/>
            <a:ext cx="2401888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246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Tahlil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42299"/>
              </p:ext>
            </p:extLst>
          </p:nvPr>
        </p:nvGraphicFramePr>
        <p:xfrm>
          <a:off x="419099" y="999376"/>
          <a:ext cx="8020051" cy="3444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9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884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tovushi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 tovushi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Bo‘g‘iz tovushi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88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Atmosfera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88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 qatlami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488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Ekologiya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88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purviqor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9011" y="195136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m,f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275" y="1951366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s, r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8779" y="2645381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762" y="2666201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n, q, t, l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1049" y="3394951"/>
            <a:ext cx="150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l, g, y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8872" y="3947593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0950" y="3918171"/>
            <a:ext cx="1060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q, r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244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64-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5300" y="1314159"/>
            <a:ext cx="5581650" cy="2954655"/>
          </a:xfrm>
        </p:spPr>
        <p:txBody>
          <a:bodyPr/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xatboshini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asrashning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09" y="1037685"/>
            <a:ext cx="2005012" cy="215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208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00" y="941101"/>
            <a:ext cx="1123450" cy="10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09" y="257173"/>
            <a:ext cx="7772401" cy="613171"/>
          </a:xfrm>
        </p:spPr>
        <p:txBody>
          <a:bodyPr/>
          <a:lstStyle/>
          <a:p>
            <a:r>
              <a:rPr lang="uz-Latn-UZ" dirty="0" smtClean="0"/>
              <a:t>Tabiatni asrash</a:t>
            </a:r>
            <a:endParaRPr lang="ru-RU" dirty="0"/>
          </a:p>
        </p:txBody>
      </p:sp>
      <p:pic>
        <p:nvPicPr>
          <p:cNvPr id="3074" name="Picture 2" descr="C:\Users\acer\Desktop\Новая папка\1444583386_not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21" y="2150401"/>
            <a:ext cx="1148404" cy="10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25" y="1176993"/>
            <a:ext cx="681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mraklardan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oqishiga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ymaslik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25" y="2644369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ifloslantirmaslik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25" y="3650657"/>
            <a:ext cx="6448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xlatni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kmaslik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16" y="2215473"/>
            <a:ext cx="910938" cy="9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cer\Desktop\Новая папка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80" y="1031647"/>
            <a:ext cx="980076" cy="9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752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7126</TotalTime>
  <Words>358</Words>
  <Application>Microsoft Office PowerPoint</Application>
  <PresentationFormat>Экран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ONA TILI</vt:lpstr>
      <vt:lpstr> </vt:lpstr>
      <vt:lpstr>Tabiat va biz</vt:lpstr>
      <vt:lpstr>Munosabat bildiring</vt:lpstr>
      <vt:lpstr>63- mashq</vt:lpstr>
      <vt:lpstr>63- mashq</vt:lpstr>
      <vt:lpstr>Tahlil</vt:lpstr>
      <vt:lpstr>64- mashq</vt:lpstr>
      <vt:lpstr>Tabiatni asrash</vt:lpstr>
      <vt:lpstr>Tabiatni asrash</vt:lpstr>
      <vt:lpstr>“Impuls-plakat”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544</cp:revision>
  <cp:lastPrinted>2020-08-26T14:48:01Z</cp:lastPrinted>
  <dcterms:created xsi:type="dcterms:W3CDTF">2020-04-11T16:25:36Z</dcterms:created>
  <dcterms:modified xsi:type="dcterms:W3CDTF">2020-09-29T04:45:05Z</dcterms:modified>
</cp:coreProperties>
</file>