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4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5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94" r:id="rId3"/>
    <p:sldMasterId id="2147483876" r:id="rId4"/>
    <p:sldMasterId id="2147483935" r:id="rId5"/>
    <p:sldMasterId id="2147483994" r:id="rId6"/>
  </p:sldMasterIdLst>
  <p:notesMasterIdLst>
    <p:notesMasterId r:id="rId19"/>
  </p:notesMasterIdLst>
  <p:handoutMasterIdLst>
    <p:handoutMasterId r:id="rId20"/>
  </p:handoutMasterIdLst>
  <p:sldIdLst>
    <p:sldId id="409" r:id="rId7"/>
    <p:sldId id="456" r:id="rId8"/>
    <p:sldId id="449" r:id="rId9"/>
    <p:sldId id="451" r:id="rId10"/>
    <p:sldId id="438" r:id="rId11"/>
    <p:sldId id="450" r:id="rId12"/>
    <p:sldId id="440" r:id="rId13"/>
    <p:sldId id="439" r:id="rId14"/>
    <p:sldId id="452" r:id="rId15"/>
    <p:sldId id="453" r:id="rId16"/>
    <p:sldId id="454" r:id="rId17"/>
    <p:sldId id="394" r:id="rId18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66FFFF"/>
    <a:srgbClr val="FFCCFF"/>
    <a:srgbClr val="99FF99"/>
    <a:srgbClr val="FF9900"/>
    <a:srgbClr val="FFFF99"/>
    <a:srgbClr val="CC3399"/>
    <a:srgbClr val="66FF33"/>
    <a:srgbClr val="DBE79D"/>
    <a:srgbClr val="FA9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840" autoAdjust="0"/>
  </p:normalViewPr>
  <p:slideViewPr>
    <p:cSldViewPr snapToGrid="0">
      <p:cViewPr>
        <p:scale>
          <a:sx n="81" d="100"/>
          <a:sy n="81" d="100"/>
        </p:scale>
        <p:origin x="81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9E7C6-24CF-40FC-8CE2-96CB8CC6B42A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E0524A-26BF-467D-9746-35F10A56CD7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z-Latn-UZ" sz="3600" dirty="0" smtClean="0">
              <a:latin typeface="Arial" panose="020B0604020202020204" pitchFamily="34" charset="0"/>
              <a:cs typeface="Arial" panose="020B0604020202020204" pitchFamily="34" charset="0"/>
            </a:rPr>
            <a:t>TIL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80D60-CD9C-4EBE-86F6-6F12A62872F2}" type="parTrans" cxnId="{67EA6CDA-A15F-49F5-BDE4-380BEAF50FDE}">
      <dgm:prSet/>
      <dgm:spPr/>
      <dgm:t>
        <a:bodyPr/>
        <a:lstStyle/>
        <a:p>
          <a:endParaRPr lang="ru-RU"/>
        </a:p>
      </dgm:t>
    </dgm:pt>
    <dgm:pt modelId="{60996DD3-02B0-4F21-9C9D-3BB961CF1A1F}" type="sibTrans" cxnId="{67EA6CDA-A15F-49F5-BDE4-380BEAF50FDE}">
      <dgm:prSet/>
      <dgm:spPr/>
      <dgm:t>
        <a:bodyPr/>
        <a:lstStyle/>
        <a:p>
          <a:endParaRPr lang="ru-RU"/>
        </a:p>
      </dgm:t>
    </dgm:pt>
    <dgm:pt modelId="{AA1A7FA0-7C3B-4F75-8543-EE7D708C327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z-Latn-UZ" sz="3600" dirty="0" smtClean="0">
              <a:latin typeface="Arial" panose="020B0604020202020204" pitchFamily="34" charset="0"/>
              <a:cs typeface="Arial" panose="020B0604020202020204" pitchFamily="34" charset="0"/>
            </a:rPr>
            <a:t>Q, t, ch, g, r, y, sh, d, k, z, n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B6C090-DB97-414F-B1A1-2F3608C65FC6}" type="parTrans" cxnId="{45C2639C-1C4B-4DF0-B5B9-8D40C45DB6F6}">
      <dgm:prSet/>
      <dgm:spPr/>
      <dgm:t>
        <a:bodyPr/>
        <a:lstStyle/>
        <a:p>
          <a:endParaRPr lang="ru-RU"/>
        </a:p>
      </dgm:t>
    </dgm:pt>
    <dgm:pt modelId="{C0B5B281-6F75-4E30-92A1-C1DE65850DE9}" type="sibTrans" cxnId="{45C2639C-1C4B-4DF0-B5B9-8D40C45DB6F6}">
      <dgm:prSet/>
      <dgm:spPr/>
      <dgm:t>
        <a:bodyPr/>
        <a:lstStyle/>
        <a:p>
          <a:endParaRPr lang="ru-RU"/>
        </a:p>
      </dgm:t>
    </dgm:pt>
    <dgm:pt modelId="{040F1A42-C1A6-4B82-8160-536952CE9702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z-Latn-UZ" sz="3200" dirty="0" smtClean="0">
              <a:latin typeface="Arial" panose="020B0604020202020204" pitchFamily="34" charset="0"/>
              <a:cs typeface="Arial" panose="020B0604020202020204" pitchFamily="34" charset="0"/>
            </a:rPr>
            <a:t>LAB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841746-2F5A-4B26-A321-260BEB0618CD}" type="parTrans" cxnId="{949ED27A-CBB9-4679-BAB6-9787C34B2CD1}">
      <dgm:prSet/>
      <dgm:spPr/>
      <dgm:t>
        <a:bodyPr/>
        <a:lstStyle/>
        <a:p>
          <a:endParaRPr lang="ru-RU"/>
        </a:p>
      </dgm:t>
    </dgm:pt>
    <dgm:pt modelId="{3F71F165-E29A-482A-876F-4D5DBC238C93}" type="sibTrans" cxnId="{949ED27A-CBB9-4679-BAB6-9787C34B2CD1}">
      <dgm:prSet/>
      <dgm:spPr/>
      <dgm:t>
        <a:bodyPr/>
        <a:lstStyle/>
        <a:p>
          <a:endParaRPr lang="ru-RU"/>
        </a:p>
      </dgm:t>
    </dgm:pt>
    <dgm:pt modelId="{17C55821-318B-423E-9A56-8AA47E3DF8F8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z-Latn-UZ" sz="3200" dirty="0" smtClean="0">
              <a:latin typeface="Arial" panose="020B0604020202020204" pitchFamily="34" charset="0"/>
              <a:cs typeface="Arial" panose="020B0604020202020204" pitchFamily="34" charset="0"/>
            </a:rPr>
            <a:t>v, m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61E9F4-885B-4993-BBA7-461CBB324640}" type="parTrans" cxnId="{40B7CEDB-C810-46DD-A59A-29F779CD8652}">
      <dgm:prSet/>
      <dgm:spPr/>
      <dgm:t>
        <a:bodyPr/>
        <a:lstStyle/>
        <a:p>
          <a:endParaRPr lang="ru-RU"/>
        </a:p>
      </dgm:t>
    </dgm:pt>
    <dgm:pt modelId="{45410CE3-0CC9-4F9A-A609-2FF6E82F0DFB}" type="sibTrans" cxnId="{40B7CEDB-C810-46DD-A59A-29F779CD8652}">
      <dgm:prSet/>
      <dgm:spPr/>
      <dgm:t>
        <a:bodyPr/>
        <a:lstStyle/>
        <a:p>
          <a:endParaRPr lang="ru-RU"/>
        </a:p>
      </dgm:t>
    </dgm:pt>
    <dgm:pt modelId="{A9BF384B-015A-4460-9024-8932EBFB4055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z-Latn-UZ" sz="3200" dirty="0" smtClean="0">
              <a:latin typeface="Arial" panose="020B0604020202020204" pitchFamily="34" charset="0"/>
              <a:cs typeface="Arial" panose="020B0604020202020204" pitchFamily="34" charset="0"/>
            </a:rPr>
            <a:t>BO‘G‘IZ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0D2C2D-7370-4180-BCAF-2C126FCA47FE}" type="parTrans" cxnId="{B7401A4C-CA11-49E1-BCCF-DF297FFA58EC}">
      <dgm:prSet/>
      <dgm:spPr/>
      <dgm:t>
        <a:bodyPr/>
        <a:lstStyle/>
        <a:p>
          <a:endParaRPr lang="ru-RU"/>
        </a:p>
      </dgm:t>
    </dgm:pt>
    <dgm:pt modelId="{7A2017C8-F5C5-4CD7-BA28-F3F03F6E9E31}" type="sibTrans" cxnId="{B7401A4C-CA11-49E1-BCCF-DF297FFA58EC}">
      <dgm:prSet/>
      <dgm:spPr/>
      <dgm:t>
        <a:bodyPr/>
        <a:lstStyle/>
        <a:p>
          <a:endParaRPr lang="ru-RU"/>
        </a:p>
      </dgm:t>
    </dgm:pt>
    <dgm:pt modelId="{6FE0363A-92BB-4EA4-8CE1-CFD70DCDDF84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z-Latn-UZ" sz="3200" dirty="0" smtClean="0">
              <a:latin typeface="Arial" panose="020B0604020202020204" pitchFamily="34" charset="0"/>
              <a:cs typeface="Arial" panose="020B0604020202020204" pitchFamily="34" charset="0"/>
            </a:rPr>
            <a:t>h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12FA6-A01D-4F31-A746-D24927BC23AA}" type="parTrans" cxnId="{C48069BA-C094-4086-84D9-B6BE000C3514}">
      <dgm:prSet/>
      <dgm:spPr/>
      <dgm:t>
        <a:bodyPr/>
        <a:lstStyle/>
        <a:p>
          <a:endParaRPr lang="ru-RU"/>
        </a:p>
      </dgm:t>
    </dgm:pt>
    <dgm:pt modelId="{6904C326-05C9-42E6-A50D-17CEF596379C}" type="sibTrans" cxnId="{C48069BA-C094-4086-84D9-B6BE000C3514}">
      <dgm:prSet/>
      <dgm:spPr/>
      <dgm:t>
        <a:bodyPr/>
        <a:lstStyle/>
        <a:p>
          <a:endParaRPr lang="ru-RU"/>
        </a:p>
      </dgm:t>
    </dgm:pt>
    <dgm:pt modelId="{DFF36978-4474-48F6-822A-710DED0FA447}" type="pres">
      <dgm:prSet presAssocID="{D169E7C6-24CF-40FC-8CE2-96CB8CC6B4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0DC6FE-98B5-4981-9B3C-5962EF895267}" type="pres">
      <dgm:prSet presAssocID="{B3E0524A-26BF-467D-9746-35F10A56CD7D}" presName="node" presStyleLbl="node1" presStyleIdx="0" presStyleCnt="3" custScaleX="140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9D144-A8E7-4F24-8A48-ED1F84928006}" type="pres">
      <dgm:prSet presAssocID="{60996DD3-02B0-4F21-9C9D-3BB961CF1A1F}" presName="sibTrans" presStyleCnt="0"/>
      <dgm:spPr/>
      <dgm:t>
        <a:bodyPr/>
        <a:lstStyle/>
        <a:p>
          <a:endParaRPr lang="ru-RU"/>
        </a:p>
      </dgm:t>
    </dgm:pt>
    <dgm:pt modelId="{758901EF-FBF9-463C-A527-B6E5C6D312F7}" type="pres">
      <dgm:prSet presAssocID="{040F1A42-C1A6-4B82-8160-536952CE9702}" presName="node" presStyleLbl="node1" presStyleIdx="1" presStyleCnt="3" custScaleX="83619" custScaleY="77994" custLinFactNeighborX="-22509" custLinFactNeighborY="2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246EC-D503-4E74-82EC-97C145771EC6}" type="pres">
      <dgm:prSet presAssocID="{3F71F165-E29A-482A-876F-4D5DBC238C93}" presName="sibTrans" presStyleCnt="0"/>
      <dgm:spPr/>
      <dgm:t>
        <a:bodyPr/>
        <a:lstStyle/>
        <a:p>
          <a:endParaRPr lang="ru-RU"/>
        </a:p>
      </dgm:t>
    </dgm:pt>
    <dgm:pt modelId="{7EEED461-7728-47EF-ACDE-A606F004A87E}" type="pres">
      <dgm:prSet presAssocID="{A9BF384B-015A-4460-9024-8932EBFB4055}" presName="node" presStyleLbl="node1" presStyleIdx="2" presStyleCnt="3" custScaleX="96277" custScaleY="67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C2639C-1C4B-4DF0-B5B9-8D40C45DB6F6}" srcId="{B3E0524A-26BF-467D-9746-35F10A56CD7D}" destId="{AA1A7FA0-7C3B-4F75-8543-EE7D708C3273}" srcOrd="0" destOrd="0" parTransId="{48B6C090-DB97-414F-B1A1-2F3608C65FC6}" sibTransId="{C0B5B281-6F75-4E30-92A1-C1DE65850DE9}"/>
    <dgm:cxn modelId="{949ED27A-CBB9-4679-BAB6-9787C34B2CD1}" srcId="{D169E7C6-24CF-40FC-8CE2-96CB8CC6B42A}" destId="{040F1A42-C1A6-4B82-8160-536952CE9702}" srcOrd="1" destOrd="0" parTransId="{BF841746-2F5A-4B26-A321-260BEB0618CD}" sibTransId="{3F71F165-E29A-482A-876F-4D5DBC238C93}"/>
    <dgm:cxn modelId="{97A83CF3-646B-4F60-838C-CF48D029B463}" type="presOf" srcId="{17C55821-318B-423E-9A56-8AA47E3DF8F8}" destId="{758901EF-FBF9-463C-A527-B6E5C6D312F7}" srcOrd="0" destOrd="1" presId="urn:microsoft.com/office/officeart/2005/8/layout/hList6"/>
    <dgm:cxn modelId="{864EF3BC-B53C-4E00-BDEE-66973857E328}" type="presOf" srcId="{6FE0363A-92BB-4EA4-8CE1-CFD70DCDDF84}" destId="{7EEED461-7728-47EF-ACDE-A606F004A87E}" srcOrd="0" destOrd="1" presId="urn:microsoft.com/office/officeart/2005/8/layout/hList6"/>
    <dgm:cxn modelId="{A7AC81C1-A098-4C06-B4B6-08804699A320}" type="presOf" srcId="{B3E0524A-26BF-467D-9746-35F10A56CD7D}" destId="{E70DC6FE-98B5-4981-9B3C-5962EF895267}" srcOrd="0" destOrd="0" presId="urn:microsoft.com/office/officeart/2005/8/layout/hList6"/>
    <dgm:cxn modelId="{4EA3CF3D-1821-4204-AECD-0860F4BF1749}" type="presOf" srcId="{A9BF384B-015A-4460-9024-8932EBFB4055}" destId="{7EEED461-7728-47EF-ACDE-A606F004A87E}" srcOrd="0" destOrd="0" presId="urn:microsoft.com/office/officeart/2005/8/layout/hList6"/>
    <dgm:cxn modelId="{48A474D7-3610-440E-9B7B-5510D6D595DA}" type="presOf" srcId="{D169E7C6-24CF-40FC-8CE2-96CB8CC6B42A}" destId="{DFF36978-4474-48F6-822A-710DED0FA447}" srcOrd="0" destOrd="0" presId="urn:microsoft.com/office/officeart/2005/8/layout/hList6"/>
    <dgm:cxn modelId="{B7401A4C-CA11-49E1-BCCF-DF297FFA58EC}" srcId="{D169E7C6-24CF-40FC-8CE2-96CB8CC6B42A}" destId="{A9BF384B-015A-4460-9024-8932EBFB4055}" srcOrd="2" destOrd="0" parTransId="{900D2C2D-7370-4180-BCAF-2C126FCA47FE}" sibTransId="{7A2017C8-F5C5-4CD7-BA28-F3F03F6E9E31}"/>
    <dgm:cxn modelId="{40B7CEDB-C810-46DD-A59A-29F779CD8652}" srcId="{040F1A42-C1A6-4B82-8160-536952CE9702}" destId="{17C55821-318B-423E-9A56-8AA47E3DF8F8}" srcOrd="0" destOrd="0" parTransId="{EB61E9F4-885B-4993-BBA7-461CBB324640}" sibTransId="{45410CE3-0CC9-4F9A-A609-2FF6E82F0DFB}"/>
    <dgm:cxn modelId="{67EA6CDA-A15F-49F5-BDE4-380BEAF50FDE}" srcId="{D169E7C6-24CF-40FC-8CE2-96CB8CC6B42A}" destId="{B3E0524A-26BF-467D-9746-35F10A56CD7D}" srcOrd="0" destOrd="0" parTransId="{F1A80D60-CD9C-4EBE-86F6-6F12A62872F2}" sibTransId="{60996DD3-02B0-4F21-9C9D-3BB961CF1A1F}"/>
    <dgm:cxn modelId="{F4CFE241-3068-4FA1-9FD5-B49054248EB7}" type="presOf" srcId="{AA1A7FA0-7C3B-4F75-8543-EE7D708C3273}" destId="{E70DC6FE-98B5-4981-9B3C-5962EF895267}" srcOrd="0" destOrd="1" presId="urn:microsoft.com/office/officeart/2005/8/layout/hList6"/>
    <dgm:cxn modelId="{C48069BA-C094-4086-84D9-B6BE000C3514}" srcId="{A9BF384B-015A-4460-9024-8932EBFB4055}" destId="{6FE0363A-92BB-4EA4-8CE1-CFD70DCDDF84}" srcOrd="0" destOrd="0" parTransId="{95012FA6-A01D-4F31-A746-D24927BC23AA}" sibTransId="{6904C326-05C9-42E6-A50D-17CEF596379C}"/>
    <dgm:cxn modelId="{0A889C91-BAD7-4A6E-A527-61A385BF971D}" type="presOf" srcId="{040F1A42-C1A6-4B82-8160-536952CE9702}" destId="{758901EF-FBF9-463C-A527-B6E5C6D312F7}" srcOrd="0" destOrd="0" presId="urn:microsoft.com/office/officeart/2005/8/layout/hList6"/>
    <dgm:cxn modelId="{5701E64E-0B4E-490F-9216-EFB23F388EEA}" type="presParOf" srcId="{DFF36978-4474-48F6-822A-710DED0FA447}" destId="{E70DC6FE-98B5-4981-9B3C-5962EF895267}" srcOrd="0" destOrd="0" presId="urn:microsoft.com/office/officeart/2005/8/layout/hList6"/>
    <dgm:cxn modelId="{35DCB689-BD48-4A6F-BC32-30869FC4705B}" type="presParOf" srcId="{DFF36978-4474-48F6-822A-710DED0FA447}" destId="{5969D144-A8E7-4F24-8A48-ED1F84928006}" srcOrd="1" destOrd="0" presId="urn:microsoft.com/office/officeart/2005/8/layout/hList6"/>
    <dgm:cxn modelId="{79137AAA-A512-4229-8896-7F941663FFB4}" type="presParOf" srcId="{DFF36978-4474-48F6-822A-710DED0FA447}" destId="{758901EF-FBF9-463C-A527-B6E5C6D312F7}" srcOrd="2" destOrd="0" presId="urn:microsoft.com/office/officeart/2005/8/layout/hList6"/>
    <dgm:cxn modelId="{A4934E02-0EFC-46B3-87B0-043694A5D7E5}" type="presParOf" srcId="{DFF36978-4474-48F6-822A-710DED0FA447}" destId="{C1B246EC-D503-4E74-82EC-97C145771EC6}" srcOrd="3" destOrd="0" presId="urn:microsoft.com/office/officeart/2005/8/layout/hList6"/>
    <dgm:cxn modelId="{746133C8-0842-49CE-9DF9-6348EA74B6CF}" type="presParOf" srcId="{DFF36978-4474-48F6-822A-710DED0FA447}" destId="{7EEED461-7728-47EF-ACDE-A606F004A87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99F34F-2EE4-4F0E-8C32-75A351DCA6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D7CE4C34-A0B2-440B-AB6D-38219E4496F7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uz-Latn-U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Lab: b, p, m, v, f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EE279D-786D-4AF4-98F8-BFA9E8481B68}" type="parTrans" cxnId="{2F9752F0-A4E4-4AAC-B8FC-ACE514332F6A}">
      <dgm:prSet/>
      <dgm:spPr/>
      <dgm:t>
        <a:bodyPr/>
        <a:lstStyle/>
        <a:p>
          <a:endParaRPr lang="ru-RU"/>
        </a:p>
      </dgm:t>
    </dgm:pt>
    <dgm:pt modelId="{ED509958-4C5B-41C6-BE34-2A2EE12C8A8A}" type="sibTrans" cxnId="{2F9752F0-A4E4-4AAC-B8FC-ACE514332F6A}">
      <dgm:prSet/>
      <dgm:spPr/>
      <dgm:t>
        <a:bodyPr/>
        <a:lstStyle/>
        <a:p>
          <a:endParaRPr lang="ru-RU"/>
        </a:p>
      </dgm:t>
    </dgm:pt>
    <dgm:pt modelId="{CA42A3C9-9FB0-4736-9039-F178CD876EBB}">
      <dgm:prSet phldrT="[Текст]" custT="1"/>
      <dgm:spPr>
        <a:solidFill>
          <a:srgbClr val="66FFFF"/>
        </a:solidFill>
      </dgm:spPr>
      <dgm:t>
        <a:bodyPr/>
        <a:lstStyle/>
        <a:p>
          <a:r>
            <a:rPr lang="uz-Latn-U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Chuqur til orqa: q, g‘, x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25822A-6B86-4AA1-932D-841D1B56A5D7}" type="parTrans" cxnId="{34B32D01-6F6F-4421-A178-17175B4B132D}">
      <dgm:prSet/>
      <dgm:spPr/>
      <dgm:t>
        <a:bodyPr/>
        <a:lstStyle/>
        <a:p>
          <a:endParaRPr lang="ru-RU"/>
        </a:p>
      </dgm:t>
    </dgm:pt>
    <dgm:pt modelId="{F08F6B72-E09C-4E79-96B3-C791A4142A09}" type="sibTrans" cxnId="{34B32D01-6F6F-4421-A178-17175B4B132D}">
      <dgm:prSet/>
      <dgm:spPr/>
      <dgm:t>
        <a:bodyPr/>
        <a:lstStyle/>
        <a:p>
          <a:endParaRPr lang="ru-RU"/>
        </a:p>
      </dgm:t>
    </dgm:pt>
    <dgm:pt modelId="{F96284D3-53DF-4407-9AD6-7DB65289FC41}">
      <dgm:prSet phldrT="[Текст]" custT="1"/>
      <dgm:spPr>
        <a:solidFill>
          <a:srgbClr val="FF66CC"/>
        </a:solidFill>
      </dgm:spPr>
      <dgm:t>
        <a:bodyPr/>
        <a:lstStyle/>
        <a:p>
          <a:r>
            <a:rPr lang="uz-Latn-U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Bo‘g‘iz: h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C0AF19-9195-434F-B9F9-0E6A2D86AA59}" type="parTrans" cxnId="{12C866C8-B4BE-46FE-8605-C550F66F7D42}">
      <dgm:prSet/>
      <dgm:spPr/>
      <dgm:t>
        <a:bodyPr/>
        <a:lstStyle/>
        <a:p>
          <a:endParaRPr lang="ru-RU"/>
        </a:p>
      </dgm:t>
    </dgm:pt>
    <dgm:pt modelId="{5F86B74B-6753-4E18-8B64-E31432CF09F2}" type="sibTrans" cxnId="{12C866C8-B4BE-46FE-8605-C550F66F7D42}">
      <dgm:prSet/>
      <dgm:spPr/>
      <dgm:t>
        <a:bodyPr/>
        <a:lstStyle/>
        <a:p>
          <a:endParaRPr lang="ru-RU"/>
        </a:p>
      </dgm:t>
    </dgm:pt>
    <dgm:pt modelId="{EF00C7A7-7946-401E-BB1D-91FC52004A6A}">
      <dgm:prSet custT="1"/>
      <dgm:spPr>
        <a:solidFill>
          <a:srgbClr val="FF9900"/>
        </a:solidFill>
      </dgm:spPr>
      <dgm:t>
        <a:bodyPr/>
        <a:lstStyle/>
        <a:p>
          <a:r>
            <a:rPr lang="uz-Latn-U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Til oldi: 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t, l, s, z, d,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j,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dj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n, r</a:t>
          </a:r>
          <a:r>
            <a:rPr lang="uz-Latn-U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49C13B-88FD-4A62-B9E1-E4956FF00B73}" type="parTrans" cxnId="{078E866A-5525-4AB9-83FA-559F9BB643E4}">
      <dgm:prSet/>
      <dgm:spPr/>
      <dgm:t>
        <a:bodyPr/>
        <a:lstStyle/>
        <a:p>
          <a:endParaRPr lang="ru-RU"/>
        </a:p>
      </dgm:t>
    </dgm:pt>
    <dgm:pt modelId="{5B5377B1-6503-4E50-8FFA-5A354CF9BEC8}" type="sibTrans" cxnId="{078E866A-5525-4AB9-83FA-559F9BB643E4}">
      <dgm:prSet/>
      <dgm:spPr/>
      <dgm:t>
        <a:bodyPr/>
        <a:lstStyle/>
        <a:p>
          <a:endParaRPr lang="ru-RU"/>
        </a:p>
      </dgm:t>
    </dgm:pt>
    <dgm:pt modelId="{78999B62-6C5F-418A-A235-358F2259FE1B}">
      <dgm:prSet custT="1"/>
      <dgm:spPr>
        <a:solidFill>
          <a:srgbClr val="99FF99"/>
        </a:solidFill>
      </dgm:spPr>
      <dgm:t>
        <a:bodyPr/>
        <a:lstStyle/>
        <a:p>
          <a:r>
            <a:rPr lang="uz-Latn-U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Til o‘rta: y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BD53B5-C03F-4696-B5E7-283E7FF3E4A6}" type="parTrans" cxnId="{EAC23CC2-1996-4E71-A092-87B3D3057ECD}">
      <dgm:prSet/>
      <dgm:spPr/>
      <dgm:t>
        <a:bodyPr/>
        <a:lstStyle/>
        <a:p>
          <a:endParaRPr lang="ru-RU"/>
        </a:p>
      </dgm:t>
    </dgm:pt>
    <dgm:pt modelId="{BE886BBC-B818-43CE-BFA9-900EF9E47245}" type="sibTrans" cxnId="{EAC23CC2-1996-4E71-A092-87B3D3057ECD}">
      <dgm:prSet/>
      <dgm:spPr/>
      <dgm:t>
        <a:bodyPr/>
        <a:lstStyle/>
        <a:p>
          <a:endParaRPr lang="ru-RU"/>
        </a:p>
      </dgm:t>
    </dgm:pt>
    <dgm:pt modelId="{B11EC5D3-6948-463C-A76D-16C96BB4A048}">
      <dgm:prSet custT="1"/>
      <dgm:spPr>
        <a:solidFill>
          <a:srgbClr val="FFCCFF"/>
        </a:solidFill>
      </dgm:spPr>
      <dgm:t>
        <a:bodyPr/>
        <a:lstStyle/>
        <a:p>
          <a:r>
            <a:rPr lang="uz-Latn-U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Til orqa: g, k, ng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673BA5-A7F9-4703-A7C5-92D669F09719}" type="parTrans" cxnId="{3980C684-0DF3-4387-BB85-19785FC1E735}">
      <dgm:prSet/>
      <dgm:spPr/>
      <dgm:t>
        <a:bodyPr/>
        <a:lstStyle/>
        <a:p>
          <a:endParaRPr lang="ru-RU"/>
        </a:p>
      </dgm:t>
    </dgm:pt>
    <dgm:pt modelId="{77B71DE6-A761-467C-8E10-15A7BE4A2AC0}" type="sibTrans" cxnId="{3980C684-0DF3-4387-BB85-19785FC1E735}">
      <dgm:prSet/>
      <dgm:spPr/>
      <dgm:t>
        <a:bodyPr/>
        <a:lstStyle/>
        <a:p>
          <a:endParaRPr lang="ru-RU"/>
        </a:p>
      </dgm:t>
    </dgm:pt>
    <dgm:pt modelId="{7F5B8B42-F6E2-4ED8-9216-C749C6BCA7E4}" type="pres">
      <dgm:prSet presAssocID="{E999F34F-2EE4-4F0E-8C32-75A351DCA6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FF8CE6F-B912-4997-8359-155E2798DAD3}" type="pres">
      <dgm:prSet presAssocID="{E999F34F-2EE4-4F0E-8C32-75A351DCA6E5}" presName="Name1" presStyleCnt="0"/>
      <dgm:spPr/>
    </dgm:pt>
    <dgm:pt modelId="{70257F23-9478-44A7-A011-A8573D640BC4}" type="pres">
      <dgm:prSet presAssocID="{E999F34F-2EE4-4F0E-8C32-75A351DCA6E5}" presName="cycle" presStyleCnt="0"/>
      <dgm:spPr/>
    </dgm:pt>
    <dgm:pt modelId="{D50E919C-E504-4322-A443-F3A0F73373E2}" type="pres">
      <dgm:prSet presAssocID="{E999F34F-2EE4-4F0E-8C32-75A351DCA6E5}" presName="srcNode" presStyleLbl="node1" presStyleIdx="0" presStyleCnt="6"/>
      <dgm:spPr/>
    </dgm:pt>
    <dgm:pt modelId="{18AB554F-0103-4BE3-98E5-06FAA676AB0D}" type="pres">
      <dgm:prSet presAssocID="{E999F34F-2EE4-4F0E-8C32-75A351DCA6E5}" presName="conn" presStyleLbl="parChTrans1D2" presStyleIdx="0" presStyleCnt="1"/>
      <dgm:spPr/>
      <dgm:t>
        <a:bodyPr/>
        <a:lstStyle/>
        <a:p>
          <a:endParaRPr lang="ru-RU"/>
        </a:p>
      </dgm:t>
    </dgm:pt>
    <dgm:pt modelId="{D65E79F9-D750-4E18-A3E8-082891658216}" type="pres">
      <dgm:prSet presAssocID="{E999F34F-2EE4-4F0E-8C32-75A351DCA6E5}" presName="extraNode" presStyleLbl="node1" presStyleIdx="0" presStyleCnt="6"/>
      <dgm:spPr/>
    </dgm:pt>
    <dgm:pt modelId="{8269C16E-0A5E-4CFD-9471-CE3E03D12630}" type="pres">
      <dgm:prSet presAssocID="{E999F34F-2EE4-4F0E-8C32-75A351DCA6E5}" presName="dstNode" presStyleLbl="node1" presStyleIdx="0" presStyleCnt="6"/>
      <dgm:spPr/>
    </dgm:pt>
    <dgm:pt modelId="{FF66E4AC-1DA3-4929-8A23-AE6F82DE9C83}" type="pres">
      <dgm:prSet presAssocID="{D7CE4C34-A0B2-440B-AB6D-38219E4496F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D5560-439A-484C-96A2-2F984E7D7EE2}" type="pres">
      <dgm:prSet presAssocID="{D7CE4C34-A0B2-440B-AB6D-38219E4496F7}" presName="accent_1" presStyleCnt="0"/>
      <dgm:spPr/>
    </dgm:pt>
    <dgm:pt modelId="{0A4728CA-6FB2-4FAD-A249-6635BB61ACDE}" type="pres">
      <dgm:prSet presAssocID="{D7CE4C34-A0B2-440B-AB6D-38219E4496F7}" presName="accentRepeatNode" presStyleLbl="solidFgAcc1" presStyleIdx="0" presStyleCnt="6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CAF49AB9-97D1-42EB-81B5-BE259E717608}" type="pres">
      <dgm:prSet presAssocID="{EF00C7A7-7946-401E-BB1D-91FC52004A6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DC82F-60F1-4C3B-BBB5-726782EE8052}" type="pres">
      <dgm:prSet presAssocID="{EF00C7A7-7946-401E-BB1D-91FC52004A6A}" presName="accent_2" presStyleCnt="0"/>
      <dgm:spPr/>
    </dgm:pt>
    <dgm:pt modelId="{2D3248A8-90EB-4028-9BF8-FE2012462538}" type="pres">
      <dgm:prSet presAssocID="{EF00C7A7-7946-401E-BB1D-91FC52004A6A}" presName="accentRepeatNode" presStyleLbl="solidFgAcc1" presStyleIdx="1" presStyleCnt="6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4207334C-792B-47BC-BB97-A29D6C42C280}" type="pres">
      <dgm:prSet presAssocID="{78999B62-6C5F-418A-A235-358F2259FE1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879AA-EC13-40AD-A126-074C636DF23B}" type="pres">
      <dgm:prSet presAssocID="{78999B62-6C5F-418A-A235-358F2259FE1B}" presName="accent_3" presStyleCnt="0"/>
      <dgm:spPr/>
    </dgm:pt>
    <dgm:pt modelId="{352EE546-484B-4490-BC1E-35BCE706FB89}" type="pres">
      <dgm:prSet presAssocID="{78999B62-6C5F-418A-A235-358F2259FE1B}" presName="accentRepeatNode" presStyleLbl="solidFgAcc1" presStyleIdx="2" presStyleCnt="6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3E11CBD5-58D2-43FB-8C63-D4ECEB81C9B4}" type="pres">
      <dgm:prSet presAssocID="{B11EC5D3-6948-463C-A76D-16C96BB4A04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96E00-D58D-457F-9F00-D135E45F76A0}" type="pres">
      <dgm:prSet presAssocID="{B11EC5D3-6948-463C-A76D-16C96BB4A048}" presName="accent_4" presStyleCnt="0"/>
      <dgm:spPr/>
    </dgm:pt>
    <dgm:pt modelId="{BD99CC64-418A-492B-A697-DC18518BC29C}" type="pres">
      <dgm:prSet presAssocID="{B11EC5D3-6948-463C-A76D-16C96BB4A048}" presName="accentRepeatNode" presStyleLbl="solidFgAcc1" presStyleIdx="3" presStyleCnt="6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04A48417-0903-4FA5-A755-01021E2E8999}" type="pres">
      <dgm:prSet presAssocID="{CA42A3C9-9FB0-4736-9039-F178CD876EB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E4EBD-4921-420F-A689-CB0749A52DA0}" type="pres">
      <dgm:prSet presAssocID="{CA42A3C9-9FB0-4736-9039-F178CD876EBB}" presName="accent_5" presStyleCnt="0"/>
      <dgm:spPr/>
    </dgm:pt>
    <dgm:pt modelId="{6303AAB6-B127-44B9-9532-94A07395EDA1}" type="pres">
      <dgm:prSet presAssocID="{CA42A3C9-9FB0-4736-9039-F178CD876EBB}" presName="accentRepeatNode" presStyleLbl="solidFgAcc1" presStyleIdx="4" presStyleCnt="6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3A72A736-9124-4EC1-B2DB-C621A652627A}" type="pres">
      <dgm:prSet presAssocID="{F96284D3-53DF-4407-9AD6-7DB65289FC4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D934A-7AD4-46F7-81ED-91863DAFED9C}" type="pres">
      <dgm:prSet presAssocID="{F96284D3-53DF-4407-9AD6-7DB65289FC41}" presName="accent_6" presStyleCnt="0"/>
      <dgm:spPr/>
    </dgm:pt>
    <dgm:pt modelId="{C4F86DFC-C99A-4361-801A-063B38DF5FC7}" type="pres">
      <dgm:prSet presAssocID="{F96284D3-53DF-4407-9AD6-7DB65289FC41}" presName="accentRepeatNode" presStyleLbl="solidFgAcc1" presStyleIdx="5" presStyleCnt="6"/>
      <dgm:spPr>
        <a:solidFill>
          <a:srgbClr val="00B0F0"/>
        </a:solidFill>
      </dgm:spPr>
      <dgm:t>
        <a:bodyPr/>
        <a:lstStyle/>
        <a:p>
          <a:endParaRPr lang="ru-RU"/>
        </a:p>
      </dgm:t>
    </dgm:pt>
  </dgm:ptLst>
  <dgm:cxnLst>
    <dgm:cxn modelId="{2376CE41-CFDF-4FBE-9901-DF802070164C}" type="presOf" srcId="{78999B62-6C5F-418A-A235-358F2259FE1B}" destId="{4207334C-792B-47BC-BB97-A29D6C42C280}" srcOrd="0" destOrd="0" presId="urn:microsoft.com/office/officeart/2008/layout/VerticalCurvedList"/>
    <dgm:cxn modelId="{4E126E9D-EF9A-4F7D-89B2-4AC565F27335}" type="presOf" srcId="{B11EC5D3-6948-463C-A76D-16C96BB4A048}" destId="{3E11CBD5-58D2-43FB-8C63-D4ECEB81C9B4}" srcOrd="0" destOrd="0" presId="urn:microsoft.com/office/officeart/2008/layout/VerticalCurvedList"/>
    <dgm:cxn modelId="{34B32D01-6F6F-4421-A178-17175B4B132D}" srcId="{E999F34F-2EE4-4F0E-8C32-75A351DCA6E5}" destId="{CA42A3C9-9FB0-4736-9039-F178CD876EBB}" srcOrd="4" destOrd="0" parTransId="{7D25822A-6B86-4AA1-932D-841D1B56A5D7}" sibTransId="{F08F6B72-E09C-4E79-96B3-C791A4142A09}"/>
    <dgm:cxn modelId="{1F4D458C-B18B-4260-A739-37BD725043CD}" type="presOf" srcId="{EF00C7A7-7946-401E-BB1D-91FC52004A6A}" destId="{CAF49AB9-97D1-42EB-81B5-BE259E717608}" srcOrd="0" destOrd="0" presId="urn:microsoft.com/office/officeart/2008/layout/VerticalCurvedList"/>
    <dgm:cxn modelId="{078E866A-5525-4AB9-83FA-559F9BB643E4}" srcId="{E999F34F-2EE4-4F0E-8C32-75A351DCA6E5}" destId="{EF00C7A7-7946-401E-BB1D-91FC52004A6A}" srcOrd="1" destOrd="0" parTransId="{9249C13B-88FD-4A62-B9E1-E4956FF00B73}" sibTransId="{5B5377B1-6503-4E50-8FFA-5A354CF9BEC8}"/>
    <dgm:cxn modelId="{EAC23CC2-1996-4E71-A092-87B3D3057ECD}" srcId="{E999F34F-2EE4-4F0E-8C32-75A351DCA6E5}" destId="{78999B62-6C5F-418A-A235-358F2259FE1B}" srcOrd="2" destOrd="0" parTransId="{D8BD53B5-C03F-4696-B5E7-283E7FF3E4A6}" sibTransId="{BE886BBC-B818-43CE-BFA9-900EF9E47245}"/>
    <dgm:cxn modelId="{D8A09702-0BD1-4A6E-97DC-B8D3AFDA2BF8}" type="presOf" srcId="{CA42A3C9-9FB0-4736-9039-F178CD876EBB}" destId="{04A48417-0903-4FA5-A755-01021E2E8999}" srcOrd="0" destOrd="0" presId="urn:microsoft.com/office/officeart/2008/layout/VerticalCurvedList"/>
    <dgm:cxn modelId="{3980C684-0DF3-4387-BB85-19785FC1E735}" srcId="{E999F34F-2EE4-4F0E-8C32-75A351DCA6E5}" destId="{B11EC5D3-6948-463C-A76D-16C96BB4A048}" srcOrd="3" destOrd="0" parTransId="{13673BA5-A7F9-4703-A7C5-92D669F09719}" sibTransId="{77B71DE6-A761-467C-8E10-15A7BE4A2AC0}"/>
    <dgm:cxn modelId="{12C866C8-B4BE-46FE-8605-C550F66F7D42}" srcId="{E999F34F-2EE4-4F0E-8C32-75A351DCA6E5}" destId="{F96284D3-53DF-4407-9AD6-7DB65289FC41}" srcOrd="5" destOrd="0" parTransId="{B2C0AF19-9195-434F-B9F9-0E6A2D86AA59}" sibTransId="{5F86B74B-6753-4E18-8B64-E31432CF09F2}"/>
    <dgm:cxn modelId="{3713ECDC-5414-4466-9D76-AA6CEDD26452}" type="presOf" srcId="{F96284D3-53DF-4407-9AD6-7DB65289FC41}" destId="{3A72A736-9124-4EC1-B2DB-C621A652627A}" srcOrd="0" destOrd="0" presId="urn:microsoft.com/office/officeart/2008/layout/VerticalCurvedList"/>
    <dgm:cxn modelId="{5DAC2788-13D9-44E8-ADB4-72A5E0765672}" type="presOf" srcId="{E999F34F-2EE4-4F0E-8C32-75A351DCA6E5}" destId="{7F5B8B42-F6E2-4ED8-9216-C749C6BCA7E4}" srcOrd="0" destOrd="0" presId="urn:microsoft.com/office/officeart/2008/layout/VerticalCurvedList"/>
    <dgm:cxn modelId="{2F9752F0-A4E4-4AAC-B8FC-ACE514332F6A}" srcId="{E999F34F-2EE4-4F0E-8C32-75A351DCA6E5}" destId="{D7CE4C34-A0B2-440B-AB6D-38219E4496F7}" srcOrd="0" destOrd="0" parTransId="{17EE279D-786D-4AF4-98F8-BFA9E8481B68}" sibTransId="{ED509958-4C5B-41C6-BE34-2A2EE12C8A8A}"/>
    <dgm:cxn modelId="{E3C25C6F-84DE-4C91-B3BD-19A61F600C55}" type="presOf" srcId="{D7CE4C34-A0B2-440B-AB6D-38219E4496F7}" destId="{FF66E4AC-1DA3-4929-8A23-AE6F82DE9C83}" srcOrd="0" destOrd="0" presId="urn:microsoft.com/office/officeart/2008/layout/VerticalCurvedList"/>
    <dgm:cxn modelId="{D0E99FCF-33D8-487B-BBF5-5445D7688810}" type="presOf" srcId="{ED509958-4C5B-41C6-BE34-2A2EE12C8A8A}" destId="{18AB554F-0103-4BE3-98E5-06FAA676AB0D}" srcOrd="0" destOrd="0" presId="urn:microsoft.com/office/officeart/2008/layout/VerticalCurvedList"/>
    <dgm:cxn modelId="{3512A9DE-D778-4947-8DE4-C407A46ECDD9}" type="presParOf" srcId="{7F5B8B42-F6E2-4ED8-9216-C749C6BCA7E4}" destId="{5FF8CE6F-B912-4997-8359-155E2798DAD3}" srcOrd="0" destOrd="0" presId="urn:microsoft.com/office/officeart/2008/layout/VerticalCurvedList"/>
    <dgm:cxn modelId="{4052893C-1FCF-4F87-9E00-A36C955842E4}" type="presParOf" srcId="{5FF8CE6F-B912-4997-8359-155E2798DAD3}" destId="{70257F23-9478-44A7-A011-A8573D640BC4}" srcOrd="0" destOrd="0" presId="urn:microsoft.com/office/officeart/2008/layout/VerticalCurvedList"/>
    <dgm:cxn modelId="{7D0E0937-D648-4819-A06D-7B566047B4D5}" type="presParOf" srcId="{70257F23-9478-44A7-A011-A8573D640BC4}" destId="{D50E919C-E504-4322-A443-F3A0F73373E2}" srcOrd="0" destOrd="0" presId="urn:microsoft.com/office/officeart/2008/layout/VerticalCurvedList"/>
    <dgm:cxn modelId="{09CB8FEC-BBFB-44F4-8A56-5FE789454353}" type="presParOf" srcId="{70257F23-9478-44A7-A011-A8573D640BC4}" destId="{18AB554F-0103-4BE3-98E5-06FAA676AB0D}" srcOrd="1" destOrd="0" presId="urn:microsoft.com/office/officeart/2008/layout/VerticalCurvedList"/>
    <dgm:cxn modelId="{6FF2120B-1DED-4B31-B374-0BA7D1FFB685}" type="presParOf" srcId="{70257F23-9478-44A7-A011-A8573D640BC4}" destId="{D65E79F9-D750-4E18-A3E8-082891658216}" srcOrd="2" destOrd="0" presId="urn:microsoft.com/office/officeart/2008/layout/VerticalCurvedList"/>
    <dgm:cxn modelId="{1FFF1A0F-F15E-4271-A514-79DABB3D4810}" type="presParOf" srcId="{70257F23-9478-44A7-A011-A8573D640BC4}" destId="{8269C16E-0A5E-4CFD-9471-CE3E03D12630}" srcOrd="3" destOrd="0" presId="urn:microsoft.com/office/officeart/2008/layout/VerticalCurvedList"/>
    <dgm:cxn modelId="{B36C4ACC-B88C-4506-864B-64B6FE0D8D62}" type="presParOf" srcId="{5FF8CE6F-B912-4997-8359-155E2798DAD3}" destId="{FF66E4AC-1DA3-4929-8A23-AE6F82DE9C83}" srcOrd="1" destOrd="0" presId="urn:microsoft.com/office/officeart/2008/layout/VerticalCurvedList"/>
    <dgm:cxn modelId="{7EDC00F3-684F-44F6-BCF4-1852F5501E6C}" type="presParOf" srcId="{5FF8CE6F-B912-4997-8359-155E2798DAD3}" destId="{FFDD5560-439A-484C-96A2-2F984E7D7EE2}" srcOrd="2" destOrd="0" presId="urn:microsoft.com/office/officeart/2008/layout/VerticalCurvedList"/>
    <dgm:cxn modelId="{6481F9F2-6155-4B67-BF7B-DFD24074F5D5}" type="presParOf" srcId="{FFDD5560-439A-484C-96A2-2F984E7D7EE2}" destId="{0A4728CA-6FB2-4FAD-A249-6635BB61ACDE}" srcOrd="0" destOrd="0" presId="urn:microsoft.com/office/officeart/2008/layout/VerticalCurvedList"/>
    <dgm:cxn modelId="{6870BEC7-FB3C-41DA-AE46-925DCFD5A610}" type="presParOf" srcId="{5FF8CE6F-B912-4997-8359-155E2798DAD3}" destId="{CAF49AB9-97D1-42EB-81B5-BE259E717608}" srcOrd="3" destOrd="0" presId="urn:microsoft.com/office/officeart/2008/layout/VerticalCurvedList"/>
    <dgm:cxn modelId="{EFEC418E-C1F7-4D05-A178-6272D0B9C402}" type="presParOf" srcId="{5FF8CE6F-B912-4997-8359-155E2798DAD3}" destId="{6F8DC82F-60F1-4C3B-BBB5-726782EE8052}" srcOrd="4" destOrd="0" presId="urn:microsoft.com/office/officeart/2008/layout/VerticalCurvedList"/>
    <dgm:cxn modelId="{8366BECD-A60D-485E-86AC-E9467B629D57}" type="presParOf" srcId="{6F8DC82F-60F1-4C3B-BBB5-726782EE8052}" destId="{2D3248A8-90EB-4028-9BF8-FE2012462538}" srcOrd="0" destOrd="0" presId="urn:microsoft.com/office/officeart/2008/layout/VerticalCurvedList"/>
    <dgm:cxn modelId="{5F4EECB2-A162-48C9-9109-AA729B8CA7AE}" type="presParOf" srcId="{5FF8CE6F-B912-4997-8359-155E2798DAD3}" destId="{4207334C-792B-47BC-BB97-A29D6C42C280}" srcOrd="5" destOrd="0" presId="urn:microsoft.com/office/officeart/2008/layout/VerticalCurvedList"/>
    <dgm:cxn modelId="{716DE176-E6CC-4D92-B249-B5BE40463435}" type="presParOf" srcId="{5FF8CE6F-B912-4997-8359-155E2798DAD3}" destId="{4A6879AA-EC13-40AD-A126-074C636DF23B}" srcOrd="6" destOrd="0" presId="urn:microsoft.com/office/officeart/2008/layout/VerticalCurvedList"/>
    <dgm:cxn modelId="{EE1A8220-41C1-4A3A-B9AF-84D9894C220B}" type="presParOf" srcId="{4A6879AA-EC13-40AD-A126-074C636DF23B}" destId="{352EE546-484B-4490-BC1E-35BCE706FB89}" srcOrd="0" destOrd="0" presId="urn:microsoft.com/office/officeart/2008/layout/VerticalCurvedList"/>
    <dgm:cxn modelId="{AC1E94D5-8C72-4CC8-9227-572C1936F381}" type="presParOf" srcId="{5FF8CE6F-B912-4997-8359-155E2798DAD3}" destId="{3E11CBD5-58D2-43FB-8C63-D4ECEB81C9B4}" srcOrd="7" destOrd="0" presId="urn:microsoft.com/office/officeart/2008/layout/VerticalCurvedList"/>
    <dgm:cxn modelId="{DD661170-9677-4C04-B85E-9B3B8FC3F507}" type="presParOf" srcId="{5FF8CE6F-B912-4997-8359-155E2798DAD3}" destId="{65896E00-D58D-457F-9F00-D135E45F76A0}" srcOrd="8" destOrd="0" presId="urn:microsoft.com/office/officeart/2008/layout/VerticalCurvedList"/>
    <dgm:cxn modelId="{BACE0B24-2FE5-4CD4-94E7-7DDB06320252}" type="presParOf" srcId="{65896E00-D58D-457F-9F00-D135E45F76A0}" destId="{BD99CC64-418A-492B-A697-DC18518BC29C}" srcOrd="0" destOrd="0" presId="urn:microsoft.com/office/officeart/2008/layout/VerticalCurvedList"/>
    <dgm:cxn modelId="{CAB9FEF9-FF64-4C88-8C21-65B3BB9FC891}" type="presParOf" srcId="{5FF8CE6F-B912-4997-8359-155E2798DAD3}" destId="{04A48417-0903-4FA5-A755-01021E2E8999}" srcOrd="9" destOrd="0" presId="urn:microsoft.com/office/officeart/2008/layout/VerticalCurvedList"/>
    <dgm:cxn modelId="{15E31242-1831-45E8-A734-258ECA0F1944}" type="presParOf" srcId="{5FF8CE6F-B912-4997-8359-155E2798DAD3}" destId="{6DAE4EBD-4921-420F-A689-CB0749A52DA0}" srcOrd="10" destOrd="0" presId="urn:microsoft.com/office/officeart/2008/layout/VerticalCurvedList"/>
    <dgm:cxn modelId="{AD5D5E19-D10F-4305-BF86-907574BD6CB6}" type="presParOf" srcId="{6DAE4EBD-4921-420F-A689-CB0749A52DA0}" destId="{6303AAB6-B127-44B9-9532-94A07395EDA1}" srcOrd="0" destOrd="0" presId="urn:microsoft.com/office/officeart/2008/layout/VerticalCurvedList"/>
    <dgm:cxn modelId="{DA056DF3-2C05-4BCC-96AC-8DB7F6FB5642}" type="presParOf" srcId="{5FF8CE6F-B912-4997-8359-155E2798DAD3}" destId="{3A72A736-9124-4EC1-B2DB-C621A652627A}" srcOrd="11" destOrd="0" presId="urn:microsoft.com/office/officeart/2008/layout/VerticalCurvedList"/>
    <dgm:cxn modelId="{DE1D217D-8A62-476E-848D-06F60F0B6CFE}" type="presParOf" srcId="{5FF8CE6F-B912-4997-8359-155E2798DAD3}" destId="{DDDD934A-7AD4-46F7-81ED-91863DAFED9C}" srcOrd="12" destOrd="0" presId="urn:microsoft.com/office/officeart/2008/layout/VerticalCurvedList"/>
    <dgm:cxn modelId="{73A380A6-8749-4FC3-A7F5-9B76F9608D05}" type="presParOf" srcId="{DDDD934A-7AD4-46F7-81ED-91863DAFED9C}" destId="{C4F86DFC-C99A-4361-801A-063B38DF5F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DC6FE-98B5-4981-9B3C-5962EF895267}">
      <dsp:nvSpPr>
        <dsp:cNvPr id="0" name=""/>
        <dsp:cNvSpPr/>
      </dsp:nvSpPr>
      <dsp:spPr>
        <a:xfrm rot="16200000">
          <a:off x="-138772" y="140733"/>
          <a:ext cx="3139440" cy="2857973"/>
        </a:xfrm>
        <a:prstGeom prst="flowChartManualOperati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TIL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Q, t, ch, g, r, y, sh, d, k, z, n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962" y="627887"/>
        <a:ext cx="2857973" cy="1883664"/>
      </dsp:txXfrm>
    </dsp:sp>
    <dsp:sp modelId="{758901EF-FBF9-463C-A527-B6E5C6D312F7}">
      <dsp:nvSpPr>
        <dsp:cNvPr id="0" name=""/>
        <dsp:cNvSpPr/>
      </dsp:nvSpPr>
      <dsp:spPr>
        <a:xfrm rot="16200000">
          <a:off x="2607098" y="798106"/>
          <a:ext cx="2448574" cy="1705787"/>
        </a:xfrm>
        <a:prstGeom prst="flowChartManualOperati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LAB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v, m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978492" y="916427"/>
        <a:ext cx="1705787" cy="1469144"/>
      </dsp:txXfrm>
    </dsp:sp>
    <dsp:sp modelId="{7EEED461-7728-47EF-ACDE-A606F004A87E}">
      <dsp:nvSpPr>
        <dsp:cNvPr id="0" name=""/>
        <dsp:cNvSpPr/>
      </dsp:nvSpPr>
      <dsp:spPr>
        <a:xfrm rot="16200000">
          <a:off x="4791989" y="587717"/>
          <a:ext cx="2123454" cy="1964004"/>
        </a:xfrm>
        <a:prstGeom prst="flowChartManualOperati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BO‘G‘IZ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h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871714" y="932683"/>
        <a:ext cx="1964004" cy="1274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B554F-0103-4BE3-98E5-06FAA676AB0D}">
      <dsp:nvSpPr>
        <dsp:cNvPr id="0" name=""/>
        <dsp:cNvSpPr/>
      </dsp:nvSpPr>
      <dsp:spPr>
        <a:xfrm>
          <a:off x="-4561288" y="-699383"/>
          <a:ext cx="5433557" cy="5433557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6E4AC-1DA3-4929-8A23-AE6F82DE9C83}">
      <dsp:nvSpPr>
        <dsp:cNvPr id="0" name=""/>
        <dsp:cNvSpPr/>
      </dsp:nvSpPr>
      <dsp:spPr>
        <a:xfrm>
          <a:off x="325755" y="212472"/>
          <a:ext cx="6182879" cy="42478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1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Lab: b, p, m, v, f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5755" y="212472"/>
        <a:ext cx="6182879" cy="424782"/>
      </dsp:txXfrm>
    </dsp:sp>
    <dsp:sp modelId="{0A4728CA-6FB2-4FAD-A249-6635BB61ACDE}">
      <dsp:nvSpPr>
        <dsp:cNvPr id="0" name=""/>
        <dsp:cNvSpPr/>
      </dsp:nvSpPr>
      <dsp:spPr>
        <a:xfrm>
          <a:off x="60266" y="159374"/>
          <a:ext cx="530978" cy="53097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49AB9-97D1-42EB-81B5-BE259E717608}">
      <dsp:nvSpPr>
        <dsp:cNvPr id="0" name=""/>
        <dsp:cNvSpPr/>
      </dsp:nvSpPr>
      <dsp:spPr>
        <a:xfrm>
          <a:off x="675168" y="849565"/>
          <a:ext cx="5833466" cy="424782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1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Til oldi: 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t, l, s, z, d,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j,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dj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n, r</a:t>
          </a:r>
          <a:r>
            <a:rPr lang="uz-Latn-UZ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5168" y="849565"/>
        <a:ext cx="5833466" cy="424782"/>
      </dsp:txXfrm>
    </dsp:sp>
    <dsp:sp modelId="{2D3248A8-90EB-4028-9BF8-FE2012462538}">
      <dsp:nvSpPr>
        <dsp:cNvPr id="0" name=""/>
        <dsp:cNvSpPr/>
      </dsp:nvSpPr>
      <dsp:spPr>
        <a:xfrm>
          <a:off x="409679" y="796467"/>
          <a:ext cx="530978" cy="53097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3">
              <a:shade val="80000"/>
              <a:hueOff val="57552"/>
              <a:satOff val="-7079"/>
              <a:lumOff val="66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7334C-792B-47BC-BB97-A29D6C42C280}">
      <dsp:nvSpPr>
        <dsp:cNvPr id="0" name=""/>
        <dsp:cNvSpPr/>
      </dsp:nvSpPr>
      <dsp:spPr>
        <a:xfrm>
          <a:off x="834945" y="1486658"/>
          <a:ext cx="5673688" cy="424782"/>
        </a:xfrm>
        <a:prstGeom prst="rect">
          <a:avLst/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1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Til o‘rta: y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4945" y="1486658"/>
        <a:ext cx="5673688" cy="424782"/>
      </dsp:txXfrm>
    </dsp:sp>
    <dsp:sp modelId="{352EE546-484B-4490-BC1E-35BCE706FB89}">
      <dsp:nvSpPr>
        <dsp:cNvPr id="0" name=""/>
        <dsp:cNvSpPr/>
      </dsp:nvSpPr>
      <dsp:spPr>
        <a:xfrm>
          <a:off x="569456" y="1433560"/>
          <a:ext cx="530978" cy="53097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3">
              <a:shade val="80000"/>
              <a:hueOff val="115104"/>
              <a:satOff val="-14159"/>
              <a:lumOff val="132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1CBD5-58D2-43FB-8C63-D4ECEB81C9B4}">
      <dsp:nvSpPr>
        <dsp:cNvPr id="0" name=""/>
        <dsp:cNvSpPr/>
      </dsp:nvSpPr>
      <dsp:spPr>
        <a:xfrm>
          <a:off x="834945" y="2123348"/>
          <a:ext cx="5673688" cy="424782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1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Til orqa: g, k, ng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4945" y="2123348"/>
        <a:ext cx="5673688" cy="424782"/>
      </dsp:txXfrm>
    </dsp:sp>
    <dsp:sp modelId="{BD99CC64-418A-492B-A697-DC18518BC29C}">
      <dsp:nvSpPr>
        <dsp:cNvPr id="0" name=""/>
        <dsp:cNvSpPr/>
      </dsp:nvSpPr>
      <dsp:spPr>
        <a:xfrm>
          <a:off x="569456" y="2070250"/>
          <a:ext cx="530978" cy="53097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3">
              <a:shade val="80000"/>
              <a:hueOff val="172657"/>
              <a:satOff val="-21238"/>
              <a:lumOff val="198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48417-0903-4FA5-A755-01021E2E8999}">
      <dsp:nvSpPr>
        <dsp:cNvPr id="0" name=""/>
        <dsp:cNvSpPr/>
      </dsp:nvSpPr>
      <dsp:spPr>
        <a:xfrm>
          <a:off x="675168" y="2760441"/>
          <a:ext cx="5833466" cy="424782"/>
        </a:xfrm>
        <a:prstGeom prst="rect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1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Chuqur til orqa: q, g‘, x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5168" y="2760441"/>
        <a:ext cx="5833466" cy="424782"/>
      </dsp:txXfrm>
    </dsp:sp>
    <dsp:sp modelId="{6303AAB6-B127-44B9-9532-94A07395EDA1}">
      <dsp:nvSpPr>
        <dsp:cNvPr id="0" name=""/>
        <dsp:cNvSpPr/>
      </dsp:nvSpPr>
      <dsp:spPr>
        <a:xfrm>
          <a:off x="409679" y="2707344"/>
          <a:ext cx="530978" cy="53097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3">
              <a:shade val="80000"/>
              <a:hueOff val="230209"/>
              <a:satOff val="-28318"/>
              <a:lumOff val="264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2A736-9124-4EC1-B2DB-C621A652627A}">
      <dsp:nvSpPr>
        <dsp:cNvPr id="0" name=""/>
        <dsp:cNvSpPr/>
      </dsp:nvSpPr>
      <dsp:spPr>
        <a:xfrm>
          <a:off x="325755" y="3397535"/>
          <a:ext cx="6182879" cy="424782"/>
        </a:xfrm>
        <a:prstGeom prst="rect">
          <a:avLst/>
        </a:prstGeom>
        <a:solidFill>
          <a:srgbClr val="FF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1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Bo‘g‘iz: h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5755" y="3397535"/>
        <a:ext cx="6182879" cy="424782"/>
      </dsp:txXfrm>
    </dsp:sp>
    <dsp:sp modelId="{C4F86DFC-C99A-4361-801A-063B38DF5FC7}">
      <dsp:nvSpPr>
        <dsp:cNvPr id="0" name=""/>
        <dsp:cNvSpPr/>
      </dsp:nvSpPr>
      <dsp:spPr>
        <a:xfrm>
          <a:off x="60266" y="3344437"/>
          <a:ext cx="530978" cy="53097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accent3">
              <a:shade val="80000"/>
              <a:hueOff val="287761"/>
              <a:satOff val="-35397"/>
              <a:lumOff val="330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9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9/22/2020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9/22/2020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7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0345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5"/>
            <a:ext cx="7826817" cy="209124"/>
          </a:xfrm>
        </p:spPr>
        <p:txBody>
          <a:bodyPr lIns="0" tIns="0" rIns="0" bIns="0"/>
          <a:lstStyle>
            <a:lvl1pPr>
              <a:defRPr sz="135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7827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290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5886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247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51487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5" y="849897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7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1D8BD707-D9CF-40AE-B4C6-C98DA3205C09}" type="datetimeFigureOut">
              <a:rPr lang="en-US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9/22/2020</a:t>
            </a:fld>
            <a:endParaRPr lang="en-US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B6F15528-21DE-4FAA-801E-634DDDAF4B2B}" type="slidenum">
              <a:rPr lang="ru-RU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‹#›</a:t>
            </a:fld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8889" y="1996965"/>
            <a:ext cx="7838539" cy="569973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MAVZU:</a:t>
            </a:r>
            <a:r>
              <a:rPr lang="uz-Latn-UZ" sz="3600" b="1" dirty="0" smtClean="0">
                <a:solidFill>
                  <a:srgbClr val="0070C0"/>
                </a:solidFill>
                <a:latin typeface="Arial"/>
                <a:cs typeface="Arial"/>
              </a:rPr>
              <a:t> NUTQ   </a:t>
            </a:r>
            <a:r>
              <a:rPr lang="uz-Latn-UZ" sz="3600" b="1" dirty="0" smtClean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’</a:t>
            </a:r>
            <a:r>
              <a:rPr lang="uz-Latn-UZ" sz="3600" b="1" dirty="0" smtClean="0">
                <a:solidFill>
                  <a:srgbClr val="0070C0"/>
                </a:solidFill>
                <a:latin typeface="Arial"/>
                <a:cs typeface="Arial"/>
              </a:rPr>
              <a:t>ZOLARI</a:t>
            </a:r>
            <a:endParaRPr lang="uz-Latn-UZ" sz="2800" i="1" dirty="0" smtClean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uz-Latn-UZ" sz="2800" b="1" spc="1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23299" r="8334" b="18368"/>
          <a:stretch/>
        </p:blipFill>
        <p:spPr bwMode="auto">
          <a:xfrm>
            <a:off x="2613078" y="2649429"/>
            <a:ext cx="414528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58" y="2396360"/>
            <a:ext cx="1397043" cy="147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Yechim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14960" y="1091564"/>
            <a:ext cx="8229601" cy="3816429"/>
          </a:xfrm>
        </p:spPr>
        <p:txBody>
          <a:bodyPr/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ketayoti</a:t>
            </a:r>
            <a:r>
              <a:rPr lang="uz-Latn-UZ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bo</a:t>
            </a:r>
            <a:r>
              <a:rPr lang="uz-Latn-UZ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chadoshi, uchrati</a:t>
            </a:r>
            <a:r>
              <a:rPr lang="uz-Latn-UZ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qoldi,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eslashi</a:t>
            </a:r>
            <a:r>
              <a:rPr lang="uz-Latn-UZ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ba</a:t>
            </a:r>
            <a:r>
              <a:rPr lang="uz-Latn-UZ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slashi</a:t>
            </a:r>
            <a:r>
              <a:rPr lang="uz-Latn-UZ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qolish</a:t>
            </a:r>
            <a:r>
              <a:rPr lang="uz-Latn-UZ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kelaja</a:t>
            </a:r>
            <a:r>
              <a:rPr lang="uz-Latn-UZ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zavqlani</a:t>
            </a:r>
            <a:r>
              <a:rPr lang="uz-Latn-UZ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gapirdi,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kas</a:t>
            </a:r>
            <a:r>
              <a:rPr lang="uz-Latn-UZ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ning, cho‘chi</a:t>
            </a:r>
            <a:r>
              <a:rPr lang="uz-Latn-UZ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kas</a:t>
            </a:r>
            <a:r>
              <a:rPr lang="uz-Latn-UZ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bo</a:t>
            </a:r>
            <a:r>
              <a:rPr lang="uz-Latn-UZ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chadoshini, </a:t>
            </a:r>
          </a:p>
          <a:p>
            <a:pPr marL="0" indent="0">
              <a:buNone/>
            </a:pP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ranjit</a:t>
            </a:r>
            <a:r>
              <a:rPr lang="uz-Latn-UZ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isi kelmay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783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61-</a:t>
            </a:r>
            <a:r>
              <a:rPr lang="uz-Latn-UZ" dirty="0" smtClean="0"/>
              <a:t> </a:t>
            </a:r>
            <a:r>
              <a:rPr lang="en-US" dirty="0" err="1" smtClean="0"/>
              <a:t>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43840" y="929005"/>
            <a:ext cx="8798560" cy="738664"/>
          </a:xfrm>
        </p:spPr>
        <p:txBody>
          <a:bodyPr/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narsalar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undosh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tovushlarni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9639" r="7958" b="3690"/>
          <a:stretch/>
        </p:blipFill>
        <p:spPr bwMode="auto">
          <a:xfrm>
            <a:off x="824536" y="1774254"/>
            <a:ext cx="1176984" cy="83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19" y="1760283"/>
            <a:ext cx="1397420" cy="9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4" b="18179"/>
          <a:stretch/>
        </p:blipFill>
        <p:spPr bwMode="auto">
          <a:xfrm>
            <a:off x="4960184" y="1669610"/>
            <a:ext cx="1572696" cy="93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8"/>
          <a:stretch/>
        </p:blipFill>
        <p:spPr bwMode="auto">
          <a:xfrm>
            <a:off x="7250864" y="1648261"/>
            <a:ext cx="1334336" cy="9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1285" y="2557602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eshik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2214" y="2498048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qovoq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4287" y="2498048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5862" y="2498048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7918" y="3105732"/>
            <a:ext cx="28686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sh, k, q, v, t, s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2229" y="3859482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2229" y="4393888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sh, k, q, t, s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94931" y="3859482"/>
            <a:ext cx="2537127" cy="484632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Lab tovushlari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394930" y="4413182"/>
            <a:ext cx="2537127" cy="484632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Til  tovushlari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394931" y="3144320"/>
            <a:ext cx="3656241" cy="484632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Undosh  tovushlari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682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6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994" y="1103336"/>
            <a:ext cx="81404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62-mashq. </a:t>
            </a:r>
            <a:r>
              <a:rPr lang="uz-Latn-U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2800" i="1" dirty="0">
                <a:latin typeface="Arial" panose="020B0604020202020204" pitchFamily="34" charset="0"/>
                <a:cs typeface="Arial" panose="020B0604020202020204" pitchFamily="34" charset="0"/>
              </a:rPr>
              <a:t>Mening sevimli ustozim”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mavzusida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10-12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ta gapdan iborat matn yarating. So‘zlardagi undosh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tovushlarning hosil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bo‘lishida qaysi nutq a’zolari faol ishtirok etayotganiga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e’tibor bering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5" y="1121422"/>
            <a:ext cx="59690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4"/>
          <a:stretch/>
        </p:blipFill>
        <p:spPr bwMode="auto">
          <a:xfrm>
            <a:off x="568959" y="3274421"/>
            <a:ext cx="1595121" cy="121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2"/>
          <a:stretch/>
        </p:blipFill>
        <p:spPr bwMode="auto">
          <a:xfrm>
            <a:off x="4412220" y="3306852"/>
            <a:ext cx="1517015" cy="121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68" y="2976626"/>
            <a:ext cx="1603226" cy="152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1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3" name="chimes.wav"/>
          </p:stSnd>
        </p:sndAc>
      </p:transition>
    </mc:Choice>
    <mc:Fallback xmlns="">
      <p:transition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Kasblar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907856"/>
            <a:ext cx="4927600" cy="202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60" y="907856"/>
            <a:ext cx="3688080" cy="20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Блок-схема: знак завершения 4"/>
          <p:cNvSpPr/>
          <p:nvPr/>
        </p:nvSpPr>
        <p:spPr>
          <a:xfrm>
            <a:off x="264160" y="3078480"/>
            <a:ext cx="1828800" cy="426720"/>
          </a:xfrm>
          <a:prstGeom prst="flowChartTerminator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muhandis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4734560" y="3078480"/>
            <a:ext cx="1828800" cy="426720"/>
          </a:xfrm>
          <a:prstGeom prst="flowChartTerminator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shifokor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2377440" y="3088640"/>
            <a:ext cx="1828800" cy="426720"/>
          </a:xfrm>
          <a:prstGeom prst="flowChartTerminator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quruvchi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6934200" y="3108960"/>
            <a:ext cx="1828800" cy="426720"/>
          </a:xfrm>
          <a:prstGeom prst="flowChartTerminator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hisobchi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1463040" y="3677920"/>
            <a:ext cx="1828800" cy="426720"/>
          </a:xfrm>
          <a:prstGeom prst="flowChartTerminator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oshpaz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3672840" y="3677920"/>
            <a:ext cx="1828800" cy="426720"/>
          </a:xfrm>
          <a:prstGeom prst="flowChartTerminator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dasturchi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5745480" y="3677920"/>
            <a:ext cx="1828800" cy="426720"/>
          </a:xfrm>
          <a:prstGeom prst="flowChartTerminator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tikuvchi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3068320" y="4348480"/>
            <a:ext cx="2824480" cy="589280"/>
          </a:xfrm>
          <a:prstGeom prst="flowChartTerminator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149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071880" y="1325245"/>
            <a:ext cx="7218680" cy="2806922"/>
          </a:xfrm>
        </p:spPr>
        <p:txBody>
          <a:bodyPr/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O‘qituvchim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yaqinsiz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yuragimga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so‘zingiz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mo‘tabar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qanotdir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tilagimga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o‘tirib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bedor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o‘ylaysiz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bizni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Quyoshdek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qalbingiz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yoritar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ongimizni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yulduzi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gazetasidan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565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TAHLIL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2720" y="999447"/>
            <a:ext cx="878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O‘qituvchim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yuragimga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uyoshdek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ongimizni</a:t>
            </a:r>
            <a:r>
              <a:rPr lang="uz-Latn-U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29350772"/>
              </p:ext>
            </p:extLst>
          </p:nvPr>
        </p:nvGraphicFramePr>
        <p:xfrm>
          <a:off x="589280" y="1656080"/>
          <a:ext cx="6837680" cy="313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4720" y="1715541"/>
            <a:ext cx="1676400" cy="216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3283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58- mashq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21" y="941799"/>
            <a:ext cx="1166811" cy="171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70" y="933764"/>
            <a:ext cx="1474152" cy="169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277" y="2905765"/>
            <a:ext cx="1551626" cy="155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3"/>
          </p:nvPr>
        </p:nvSpPr>
        <p:spPr>
          <a:xfrm>
            <a:off x="198119" y="934720"/>
            <a:ext cx="6050281" cy="1538883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sharafli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kasb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egalari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biz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oqni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qoradan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yaxshini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yomondan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ajratamiz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Kelajakda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erishmoqchi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orzu-umidlarimizga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yetamiz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" y="3084985"/>
            <a:ext cx="1552974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08" y="3572667"/>
            <a:ext cx="1617506" cy="102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7"/>
          <a:stretch/>
        </p:blipFill>
        <p:spPr bwMode="auto">
          <a:xfrm>
            <a:off x="3844290" y="3084985"/>
            <a:ext cx="1428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15797" y="2674933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MUALLIM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535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762" y="2989388"/>
            <a:ext cx="441146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520" y="2666223"/>
            <a:ext cx="64630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Tog‘aylar.</a:t>
            </a:r>
          </a:p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ovush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paychalari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bo‘shlig‘i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Og‘iz bo‘shlig‘i.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9" y="2089372"/>
            <a:ext cx="1707346" cy="2090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8771" y="0"/>
            <a:ext cx="4709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  A’ZOLARI</a:t>
            </a:r>
            <a:endParaRPr lang="ru-RU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761" y="1118955"/>
            <a:ext cx="69975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Nutq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tovushlarini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qilishda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etadigan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a’zolariga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nutq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a’zolari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Nutq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a’zolari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1677" y="2680973"/>
            <a:ext cx="228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B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bo‘shlig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endParaRPr lang="uz-Latn-UZ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Til.</a:t>
            </a:r>
            <a:endParaRPr lang="uz-Latn-UZ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Lablar. </a:t>
            </a:r>
            <a:endParaRPr lang="uz-Latn-UZ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Tishlar.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7" y="1190413"/>
            <a:ext cx="1885315" cy="150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51449426"/>
              </p:ext>
            </p:extLst>
          </p:nvPr>
        </p:nvGraphicFramePr>
        <p:xfrm>
          <a:off x="152400" y="965200"/>
          <a:ext cx="6563360" cy="403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372029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59-mashq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79120" y="2082800"/>
            <a:ext cx="5781041" cy="430887"/>
          </a:xfrm>
        </p:spPr>
        <p:txBody>
          <a:bodyPr/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Tilga e’tibor – elga e’tibor.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360" y="903320"/>
            <a:ext cx="8747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hikmat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Ularda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etayotgan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undosh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tovushlarni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5" r="31012"/>
          <a:stretch/>
        </p:blipFill>
        <p:spPr bwMode="auto">
          <a:xfrm>
            <a:off x="7305040" y="1950720"/>
            <a:ext cx="1270726" cy="186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3"/>
          <p:cNvSpPr>
            <a:spLocks noGrp="1"/>
          </p:cNvSpPr>
          <p:nvPr>
            <p:ph sz="half" idx="3"/>
          </p:nvPr>
        </p:nvSpPr>
        <p:spPr>
          <a:xfrm>
            <a:off x="538480" y="2972673"/>
            <a:ext cx="5781041" cy="430887"/>
          </a:xfrm>
        </p:spPr>
        <p:txBody>
          <a:bodyPr/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Til tovushi: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l,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g,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3"/>
          <p:cNvSpPr>
            <a:spLocks noGrp="1"/>
          </p:cNvSpPr>
          <p:nvPr>
            <p:ph sz="half" idx="3"/>
          </p:nvPr>
        </p:nvSpPr>
        <p:spPr>
          <a:xfrm>
            <a:off x="568960" y="3572113"/>
            <a:ext cx="5781041" cy="430887"/>
          </a:xfrm>
        </p:spPr>
        <p:txBody>
          <a:bodyPr/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Lab tovushi: b.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895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Xatoni toping!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14960" y="1091564"/>
            <a:ext cx="8229601" cy="3816429"/>
          </a:xfrm>
        </p:spPr>
        <p:txBody>
          <a:bodyPr/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ketayotip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boxchadoshi, uchratip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qoldi, eslaship,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baxslaship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qolishti, kelajagda, zavqlanip gapirdi,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kaspning, cho‘chip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, kasp,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boxchadoshini, </a:t>
            </a:r>
          </a:p>
          <a:p>
            <a:pPr marL="0" indent="0">
              <a:buNone/>
            </a:pP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ranjitkisi kelmay.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4080" y="103632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6160" y="103632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2640" y="164260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4720" y="16494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7320" y="286512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22590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8720" y="287218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6360" y="287218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2786" y="103819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4347" y="164945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2293" y="1649452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4560" y="22590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8147" y="347659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0253" y="421496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5473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6434</TotalTime>
  <Words>463</Words>
  <Application>Microsoft Office PowerPoint</Application>
  <PresentationFormat>Экран (16:9)</PresentationFormat>
  <Paragraphs>87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Light</vt:lpstr>
      <vt:lpstr>1_Office Theme</vt:lpstr>
      <vt:lpstr>Тема Office</vt:lpstr>
      <vt:lpstr>3_Office Theme</vt:lpstr>
      <vt:lpstr>4_Office Theme</vt:lpstr>
      <vt:lpstr>5_Office Theme</vt:lpstr>
      <vt:lpstr>2_Office Theme</vt:lpstr>
      <vt:lpstr>ONA TILI</vt:lpstr>
      <vt:lpstr>Kasblar</vt:lpstr>
      <vt:lpstr>Topshiriq</vt:lpstr>
      <vt:lpstr>TAHLIL</vt:lpstr>
      <vt:lpstr>58- mashq</vt:lpstr>
      <vt:lpstr>Презентация PowerPoint</vt:lpstr>
      <vt:lpstr>Презентация PowerPoint</vt:lpstr>
      <vt:lpstr>59-mashq</vt:lpstr>
      <vt:lpstr>Xatoni toping!</vt:lpstr>
      <vt:lpstr>Yechim:</vt:lpstr>
      <vt:lpstr>61- mashq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598</cp:revision>
  <cp:lastPrinted>2020-08-26T14:49:45Z</cp:lastPrinted>
  <dcterms:created xsi:type="dcterms:W3CDTF">2020-04-11T16:25:36Z</dcterms:created>
  <dcterms:modified xsi:type="dcterms:W3CDTF">2020-09-22T05:30:23Z</dcterms:modified>
</cp:coreProperties>
</file>