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</p:sldMasterIdLst>
  <p:notesMasterIdLst>
    <p:notesMasterId r:id="rId20"/>
  </p:notesMasterIdLst>
  <p:handoutMasterIdLst>
    <p:handoutMasterId r:id="rId21"/>
  </p:handoutMasterIdLst>
  <p:sldIdLst>
    <p:sldId id="409" r:id="rId6"/>
    <p:sldId id="437" r:id="rId7"/>
    <p:sldId id="438" r:id="rId8"/>
    <p:sldId id="439" r:id="rId9"/>
    <p:sldId id="440" r:id="rId10"/>
    <p:sldId id="443" r:id="rId11"/>
    <p:sldId id="441" r:id="rId12"/>
    <p:sldId id="442" r:id="rId13"/>
    <p:sldId id="444" r:id="rId14"/>
    <p:sldId id="447" r:id="rId15"/>
    <p:sldId id="448" r:id="rId16"/>
    <p:sldId id="445" r:id="rId17"/>
    <p:sldId id="446" r:id="rId18"/>
    <p:sldId id="394" r:id="rId19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3399"/>
    <a:srgbClr val="FF66CC"/>
    <a:srgbClr val="FFCCFF"/>
    <a:srgbClr val="66FF33"/>
    <a:srgbClr val="DBE79D"/>
    <a:srgbClr val="FA978A"/>
    <a:srgbClr val="FF9900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840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996965"/>
            <a:ext cx="7838539" cy="569973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 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UNDOSH TOVUSHLAR</a:t>
            </a: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2613078" y="2649429"/>
            <a:ext cx="41452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53- 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000" y="1442862"/>
            <a:ext cx="831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jismlardan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soatlarni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Triberg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archasida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soatlar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uyida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mu..kin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yerdagi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Labbaychi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soatlar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yoqimli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odamlarni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xushnu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kitobidan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9" y="958445"/>
            <a:ext cx="647266" cy="52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4273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53- 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274" y="1105897"/>
            <a:ext cx="43930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oyo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(lab)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archasida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(bo‘g‘iz)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28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oylash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(til)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(lab)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(til)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(til)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ushnu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(til)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80" y="1295290"/>
            <a:ext cx="2936240" cy="272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214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3" y="167265"/>
            <a:ext cx="7772401" cy="613171"/>
          </a:xfrm>
        </p:spPr>
        <p:txBody>
          <a:bodyPr/>
          <a:lstStyle/>
          <a:p>
            <a:r>
              <a:rPr lang="uz-Latn-UZ" dirty="0" smtClean="0"/>
              <a:t>Bo‘sh o‘tirma, bosh qotir!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8441" y="1513205"/>
            <a:ext cx="3977640" cy="293003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Avaylamoq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ma’nodosh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Do‘q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Namangan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tuman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03125"/>
              </p:ext>
            </p:extLst>
          </p:nvPr>
        </p:nvGraphicFramePr>
        <p:xfrm>
          <a:off x="3901438" y="1767838"/>
          <a:ext cx="5039362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118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18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18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18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905936" y="178213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0446" y="178627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97204" y="17761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73686" y="177515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48000" y="176403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62908" y="174149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56976" y="174149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5296" y="22850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50177" y="2309496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79052" y="226471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83846" y="227901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0627" y="2815899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29857" y="2828578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89811" y="2816494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73686" y="280825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8914" y="278793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84134" y="3341293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02" y="965200"/>
            <a:ext cx="6397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Блок-схема: знак завершения 27"/>
          <p:cNvSpPr/>
          <p:nvPr/>
        </p:nvSpPr>
        <p:spPr>
          <a:xfrm>
            <a:off x="304800" y="955041"/>
            <a:ext cx="2387600" cy="436880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54- mashq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7826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Bo‘sh 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o‘tirma, bosh qotir!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1906885"/>
            <a:ext cx="4439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darkor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Teshik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o‘yiq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joy.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Tanlov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musobaqa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90479"/>
              </p:ext>
            </p:extLst>
          </p:nvPr>
        </p:nvGraphicFramePr>
        <p:xfrm>
          <a:off x="5791200" y="1108288"/>
          <a:ext cx="3017520" cy="2663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723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23"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23"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23"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23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88128" y="1121421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6731" y="1645275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3622" y="11214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6688" y="112142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86731" y="267632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01335" y="217737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1290" y="322874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64041" y="322874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7859" y="323890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28318" y="216849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38737" y="164336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7940" y="270552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89" y="1673120"/>
            <a:ext cx="1261427" cy="15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Блок-схема: знак завершения 20"/>
          <p:cNvSpPr/>
          <p:nvPr/>
        </p:nvSpPr>
        <p:spPr>
          <a:xfrm>
            <a:off x="304800" y="955041"/>
            <a:ext cx="2387600" cy="436880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56- mashq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553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995" y="1627834"/>
            <a:ext cx="5371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57-mashq.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Uydagi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kattalar bilan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maslahatlashib,</a:t>
            </a:r>
          </a:p>
          <a:p>
            <a:r>
              <a:rPr lang="uz-Latn-UZ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Vaqtning qadriga yeting</a:t>
            </a:r>
            <a:r>
              <a:rPr lang="uz-Latn-UZ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mavzusida matn yarating.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" y="1121422"/>
            <a:ext cx="5969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4"/>
          <a:stretch/>
        </p:blipFill>
        <p:spPr bwMode="auto">
          <a:xfrm>
            <a:off x="6634479" y="988203"/>
            <a:ext cx="2210435" cy="279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Latn-UZ" dirty="0" smtClean="0"/>
              <a:t/>
            </a:r>
            <a:br>
              <a:rPr lang="uz-Latn-UZ" dirty="0" smtClean="0"/>
            </a:br>
            <a:r>
              <a:rPr lang="uz-Latn-UZ" dirty="0"/>
              <a:t>S</a:t>
            </a:r>
            <a:r>
              <a:rPr lang="uz-Latn-UZ" dirty="0" smtClean="0"/>
              <a:t>iz kimni yoki nimani </a:t>
            </a:r>
            <a:r>
              <a:rPr lang="uz-Latn-UZ" dirty="0"/>
              <a:t>qadrlaysiz</a:t>
            </a:r>
            <a:r>
              <a:rPr lang="en-US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3"/>
          </p:nvPr>
        </p:nvSpPr>
        <p:spPr>
          <a:xfrm>
            <a:off x="391161" y="2016125"/>
            <a:ext cx="2433319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Onani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sz="half" idx="3"/>
          </p:nvPr>
        </p:nvSpPr>
        <p:spPr>
          <a:xfrm>
            <a:off x="401321" y="2981325"/>
            <a:ext cx="2412999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Otani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sz="half" idx="3"/>
          </p:nvPr>
        </p:nvSpPr>
        <p:spPr>
          <a:xfrm>
            <a:off x="431801" y="3926205"/>
            <a:ext cx="2423159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Keksalarni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5"/>
          <p:cNvSpPr>
            <a:spLocks noGrp="1"/>
          </p:cNvSpPr>
          <p:nvPr>
            <p:ph sz="half" idx="3"/>
          </p:nvPr>
        </p:nvSpPr>
        <p:spPr>
          <a:xfrm>
            <a:off x="3479801" y="1071245"/>
            <a:ext cx="2179319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Tinchlikni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3"/>
          </p:nvPr>
        </p:nvSpPr>
        <p:spPr>
          <a:xfrm>
            <a:off x="381001" y="1111885"/>
            <a:ext cx="2423159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Vatanni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sz="half" idx="3"/>
          </p:nvPr>
        </p:nvSpPr>
        <p:spPr>
          <a:xfrm>
            <a:off x="3489961" y="1965325"/>
            <a:ext cx="2179319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Do‘stlikni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5"/>
          <p:cNvSpPr>
            <a:spLocks noGrp="1"/>
          </p:cNvSpPr>
          <p:nvPr>
            <p:ph sz="half" idx="3"/>
          </p:nvPr>
        </p:nvSpPr>
        <p:spPr>
          <a:xfrm>
            <a:off x="3530601" y="2971165"/>
            <a:ext cx="2179319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Halollikni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5"/>
          <p:cNvSpPr>
            <a:spLocks noGrp="1"/>
          </p:cNvSpPr>
          <p:nvPr>
            <p:ph sz="half" idx="3"/>
          </p:nvPr>
        </p:nvSpPr>
        <p:spPr>
          <a:xfrm>
            <a:off x="3550921" y="3905885"/>
            <a:ext cx="2179319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To‘g‘rilikni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58560" y="1960880"/>
            <a:ext cx="2438400" cy="1574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75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6727" y="949325"/>
            <a:ext cx="7914641" cy="61555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96" y="1056640"/>
            <a:ext cx="956944" cy="19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r="12189"/>
          <a:stretch/>
        </p:blipFill>
        <p:spPr bwMode="auto">
          <a:xfrm>
            <a:off x="223520" y="2997322"/>
            <a:ext cx="192024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14478"/>
          <a:stretch/>
        </p:blipFill>
        <p:spPr bwMode="auto">
          <a:xfrm>
            <a:off x="2647315" y="1767840"/>
            <a:ext cx="399834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8535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kuranti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43840" y="944878"/>
            <a:ext cx="5943599" cy="31885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1947-yil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markazida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1966-yildagi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zilzila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buzilgan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zudlik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ta‘mirla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kuranti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me‘moriy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ansamblining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xiyobonida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60" y="1330959"/>
            <a:ext cx="2475620" cy="188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895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Toshkentning boshqa ramzlari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5" y="1121102"/>
            <a:ext cx="2510025" cy="16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1" y="1121102"/>
            <a:ext cx="2367279" cy="168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37" y="1121102"/>
            <a:ext cx="2460794" cy="16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27" y="3025732"/>
            <a:ext cx="2392933" cy="157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3025732"/>
            <a:ext cx="2407920" cy="157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7202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4960" y="1111885"/>
            <a:ext cx="8585200" cy="1378839"/>
          </a:xfrm>
        </p:spPr>
        <p:txBody>
          <a:bodyPr/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ansambl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uyg‘un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qismlarning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birikuvidan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inshootlar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majmuyi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kurant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minoraga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6880" y="2763520"/>
            <a:ext cx="2834640" cy="701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6880" y="3840480"/>
            <a:ext cx="2834640" cy="701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kurant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71520" y="2956560"/>
            <a:ext cx="978408" cy="31496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71520" y="4033520"/>
            <a:ext cx="978408" cy="31496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есятиугольник 8"/>
          <p:cNvSpPr/>
          <p:nvPr/>
        </p:nvSpPr>
        <p:spPr>
          <a:xfrm>
            <a:off x="4328160" y="2656840"/>
            <a:ext cx="914400" cy="914400"/>
          </a:xfrm>
          <a:prstGeom prst="dec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есятиугольник 9"/>
          <p:cNvSpPr/>
          <p:nvPr/>
        </p:nvSpPr>
        <p:spPr>
          <a:xfrm>
            <a:off x="4307840" y="3723640"/>
            <a:ext cx="914400" cy="914400"/>
          </a:xfrm>
          <a:prstGeom prst="dec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Десятиугольник 10"/>
          <p:cNvSpPr/>
          <p:nvPr/>
        </p:nvSpPr>
        <p:spPr>
          <a:xfrm>
            <a:off x="5313680" y="3733800"/>
            <a:ext cx="914400" cy="914400"/>
          </a:xfrm>
          <a:prstGeom prst="dec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9" y="2183289"/>
            <a:ext cx="1338262" cy="1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6244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Talaffuz qiling!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3480" y="1000262"/>
            <a:ext cx="2685000" cy="38779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uz-Latn-UZ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quyoshga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uz-Latn-UZ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z-Latn-UZ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yodgorlik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uz-Latn-UZ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z-Latn-UZ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shahar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uz-Latn-UZ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z-Latn-UZ" sz="3600" dirty="0" smtClean="0">
                <a:solidFill>
                  <a:schemeClr val="tx1"/>
                </a:solidFill>
              </a:rPr>
              <a:t> m</a:t>
            </a:r>
            <a:r>
              <a:rPr lang="en-US" sz="3600" dirty="0" err="1" smtClean="0">
                <a:solidFill>
                  <a:schemeClr val="tx1"/>
                </a:solidFill>
              </a:rPr>
              <a:t>arkazida</a:t>
            </a:r>
            <a:endParaRPr lang="uz-Latn-UZ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Toshkent </a:t>
            </a:r>
            <a:endParaRPr lang="uz-Latn-UZ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z-Latn-UZ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xiyobonida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64" y="1289673"/>
            <a:ext cx="3821667" cy="290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3576316" y="1043450"/>
            <a:ext cx="51714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31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49" indent="-173018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880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11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742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7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5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 –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tilimizda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3576316" y="1687511"/>
            <a:ext cx="45923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31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49" indent="-173018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880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11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742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7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5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r, l, 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tilimizda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3576316" y="2292333"/>
            <a:ext cx="54051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31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49" indent="-173018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880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11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742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7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5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tilimizda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 – bo‘g‘izda;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3576316" y="2942078"/>
            <a:ext cx="53136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31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49" indent="-173018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880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11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742" indent="-171431" algn="l" defTabSz="91429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7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5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labimi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zda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787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0680" y="1081405"/>
            <a:ext cx="8082280" cy="3188565"/>
          </a:xfrm>
        </p:spPr>
        <p:txBody>
          <a:bodyPr/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O‘pkadan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to‘siqqa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undosh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Tilimizda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24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b, v, g, d, z, j,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y, k, l, m, n, p, r, s, t, f,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x,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q, g‘, h,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014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52-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6079" y="1071245"/>
            <a:ext cx="8371841" cy="738664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parchani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undosh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tovushlarga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320" y="1818782"/>
            <a:ext cx="6329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lch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ngn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ngn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Hisoblayver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Tashvishingni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baxtingni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Chiq-chiq-chiq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Chiq-chiq-chiq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Obidjon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0079" y="1818782"/>
            <a:ext cx="1504879" cy="20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512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</TotalTime>
  <Words>493</Words>
  <Application>Microsoft Office PowerPoint</Application>
  <PresentationFormat>Экран (16:9)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Тема Office</vt:lpstr>
      <vt:lpstr>3_Office Theme</vt:lpstr>
      <vt:lpstr>4_Office Theme</vt:lpstr>
      <vt:lpstr>5_Office Theme</vt:lpstr>
      <vt:lpstr>ONA TILI</vt:lpstr>
      <vt:lpstr> Siz kimni yoki nimani qadrlaysiz? </vt:lpstr>
      <vt:lpstr>TOPSHIRIQ</vt:lpstr>
      <vt:lpstr>Toshkent kuranti</vt:lpstr>
      <vt:lpstr>Toshkentning boshqa ramzlari</vt:lpstr>
      <vt:lpstr>Lug‘at </vt:lpstr>
      <vt:lpstr>Talaffuz qiling!</vt:lpstr>
      <vt:lpstr>Bilib oling!</vt:lpstr>
      <vt:lpstr>52- mashq</vt:lpstr>
      <vt:lpstr>53- mashq</vt:lpstr>
      <vt:lpstr>53- mashq</vt:lpstr>
      <vt:lpstr>Bo‘sh o‘tirma, bosh qotir!</vt:lpstr>
      <vt:lpstr> Bo‘sh o‘tirma, bosh qotir! 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565</cp:revision>
  <cp:lastPrinted>2020-08-26T14:49:45Z</cp:lastPrinted>
  <dcterms:created xsi:type="dcterms:W3CDTF">2020-04-11T16:25:36Z</dcterms:created>
  <dcterms:modified xsi:type="dcterms:W3CDTF">2020-09-19T04:49:04Z</dcterms:modified>
</cp:coreProperties>
</file>