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</p:sldMasterIdLst>
  <p:notesMasterIdLst>
    <p:notesMasterId r:id="rId20"/>
  </p:notesMasterIdLst>
  <p:handoutMasterIdLst>
    <p:handoutMasterId r:id="rId21"/>
  </p:handoutMasterIdLst>
  <p:sldIdLst>
    <p:sldId id="409" r:id="rId6"/>
    <p:sldId id="437" r:id="rId7"/>
    <p:sldId id="438" r:id="rId8"/>
    <p:sldId id="439" r:id="rId9"/>
    <p:sldId id="440" r:id="rId10"/>
    <p:sldId id="443" r:id="rId11"/>
    <p:sldId id="441" r:id="rId12"/>
    <p:sldId id="442" r:id="rId13"/>
    <p:sldId id="444" r:id="rId14"/>
    <p:sldId id="447" r:id="rId15"/>
    <p:sldId id="448" r:id="rId16"/>
    <p:sldId id="445" r:id="rId17"/>
    <p:sldId id="446" r:id="rId18"/>
    <p:sldId id="394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CC3399"/>
    <a:srgbClr val="FF66CC"/>
    <a:srgbClr val="FFCCFF"/>
    <a:srgbClr val="66FF33"/>
    <a:srgbClr val="DBE79D"/>
    <a:srgbClr val="FA978A"/>
    <a:srgbClr val="FF9900"/>
    <a:srgbClr val="99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9/19/2020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audio" Target="../media/audio1.wav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996965"/>
            <a:ext cx="7838539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 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UNDOSH TOVUSHLAR</a:t>
            </a: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2613078" y="2649429"/>
            <a:ext cx="414528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53-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8000" y="1442862"/>
            <a:ext cx="831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jismlardan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Triberg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archasida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mu..kin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Labbaychi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xushnu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kitobidan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9" y="958445"/>
            <a:ext cx="647266" cy="52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4273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53-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3274" y="1105897"/>
            <a:ext cx="439304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(lab)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archasida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(bo‘g‘iz)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oylash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(til)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(lab)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(til)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(til)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ushnu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(til)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880" y="1295290"/>
            <a:ext cx="2936240" cy="272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7214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883" y="167265"/>
            <a:ext cx="7772401" cy="613171"/>
          </a:xfrm>
        </p:spPr>
        <p:txBody>
          <a:bodyPr/>
          <a:lstStyle/>
          <a:p>
            <a:r>
              <a:rPr lang="uz-Latn-UZ" dirty="0" smtClean="0"/>
              <a:t>Bo‘sh o‘tirma, bosh qotir!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8441" y="1513205"/>
            <a:ext cx="3977640" cy="2930033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Avaylamoq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4. Namangan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viloyatidagi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803125"/>
              </p:ext>
            </p:extLst>
          </p:nvPr>
        </p:nvGraphicFramePr>
        <p:xfrm>
          <a:off x="3901438" y="1767838"/>
          <a:ext cx="5039362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8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7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2118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118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905936" y="178213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80446" y="1786276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97204" y="177611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73686" y="1775154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48000" y="1764032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62908" y="174149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56976" y="174149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65296" y="228503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50177" y="2309496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79052" y="226471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83846" y="2279016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90627" y="2815899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29857" y="2828578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89811" y="2816494"/>
            <a:ext cx="6238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73686" y="280825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08914" y="278793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84134" y="3341293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702" y="965200"/>
            <a:ext cx="63976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Блок-схема: знак завершения 27"/>
          <p:cNvSpPr/>
          <p:nvPr/>
        </p:nvSpPr>
        <p:spPr>
          <a:xfrm>
            <a:off x="304800" y="955041"/>
            <a:ext cx="2387600" cy="436880"/>
          </a:xfrm>
          <a:prstGeom prst="flowChartTerminator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54- mashq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7826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Bo‘sh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o‘tirma, bosh qotir!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4320" y="1906885"/>
            <a:ext cx="4439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darkor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Teshik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o‘yiq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joy.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Tanlov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890479"/>
              </p:ext>
            </p:extLst>
          </p:nvPr>
        </p:nvGraphicFramePr>
        <p:xfrm>
          <a:off x="5791200" y="1108288"/>
          <a:ext cx="3017520" cy="26636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3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3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2723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723"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2723"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723"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723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488128" y="1121421"/>
            <a:ext cx="4235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86731" y="1645275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53622" y="112142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6688" y="112142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86731" y="2676326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01335" y="2177376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81290" y="322874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64041" y="3228747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57859" y="323890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28318" y="216849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38737" y="1643362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27940" y="2705527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298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89" y="1673120"/>
            <a:ext cx="1261427" cy="152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Блок-схема: знак завершения 20"/>
          <p:cNvSpPr/>
          <p:nvPr/>
        </p:nvSpPr>
        <p:spPr>
          <a:xfrm>
            <a:off x="304800" y="955041"/>
            <a:ext cx="2387600" cy="436880"/>
          </a:xfrm>
          <a:prstGeom prst="flowChartTerminator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56- mashq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5537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995" y="1627834"/>
            <a:ext cx="53716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57-mashq.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Uydagi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kattalar bilan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maslahatlashib,</a:t>
            </a:r>
          </a:p>
          <a:p>
            <a:r>
              <a:rPr lang="uz-Latn-UZ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 qadriga yeting</a:t>
            </a:r>
            <a:r>
              <a:rPr lang="uz-Latn-UZ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mavzusida matn yarating.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" y="1121422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94"/>
          <a:stretch/>
        </p:blipFill>
        <p:spPr bwMode="auto">
          <a:xfrm>
            <a:off x="6634479" y="988203"/>
            <a:ext cx="2210435" cy="279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dirty="0" smtClean="0"/>
              <a:t/>
            </a:r>
            <a:br>
              <a:rPr lang="uz-Latn-UZ" dirty="0" smtClean="0"/>
            </a:br>
            <a:r>
              <a:rPr lang="uz-Latn-UZ" dirty="0"/>
              <a:t>S</a:t>
            </a:r>
            <a:r>
              <a:rPr lang="uz-Latn-UZ" dirty="0" smtClean="0"/>
              <a:t>iz kimni yoki nimani </a:t>
            </a:r>
            <a:r>
              <a:rPr lang="uz-Latn-UZ" dirty="0"/>
              <a:t>qadrlaysiz</a:t>
            </a:r>
            <a:r>
              <a:rPr lang="en-US" dirty="0"/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3"/>
          </p:nvPr>
        </p:nvSpPr>
        <p:spPr>
          <a:xfrm>
            <a:off x="391161" y="2016125"/>
            <a:ext cx="243331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Onani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5"/>
          <p:cNvSpPr>
            <a:spLocks noGrp="1"/>
          </p:cNvSpPr>
          <p:nvPr>
            <p:ph sz="half" idx="3"/>
          </p:nvPr>
        </p:nvSpPr>
        <p:spPr>
          <a:xfrm>
            <a:off x="401321" y="2981325"/>
            <a:ext cx="241299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Otani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5"/>
          <p:cNvSpPr>
            <a:spLocks noGrp="1"/>
          </p:cNvSpPr>
          <p:nvPr>
            <p:ph sz="half" idx="3"/>
          </p:nvPr>
        </p:nvSpPr>
        <p:spPr>
          <a:xfrm>
            <a:off x="431801" y="3926205"/>
            <a:ext cx="242315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Keksalarni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5"/>
          <p:cNvSpPr>
            <a:spLocks noGrp="1"/>
          </p:cNvSpPr>
          <p:nvPr>
            <p:ph sz="half" idx="3"/>
          </p:nvPr>
        </p:nvSpPr>
        <p:spPr>
          <a:xfrm>
            <a:off x="3479801" y="1071245"/>
            <a:ext cx="217931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Tinchlikni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5"/>
          <p:cNvSpPr>
            <a:spLocks noGrp="1"/>
          </p:cNvSpPr>
          <p:nvPr>
            <p:ph sz="half" idx="3"/>
          </p:nvPr>
        </p:nvSpPr>
        <p:spPr>
          <a:xfrm>
            <a:off x="381001" y="1111885"/>
            <a:ext cx="242315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Vatanni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5"/>
          <p:cNvSpPr>
            <a:spLocks noGrp="1"/>
          </p:cNvSpPr>
          <p:nvPr>
            <p:ph sz="half" idx="3"/>
          </p:nvPr>
        </p:nvSpPr>
        <p:spPr>
          <a:xfrm>
            <a:off x="3489961" y="1965325"/>
            <a:ext cx="217931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Do‘stlikni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5"/>
          <p:cNvSpPr>
            <a:spLocks noGrp="1"/>
          </p:cNvSpPr>
          <p:nvPr>
            <p:ph sz="half" idx="3"/>
          </p:nvPr>
        </p:nvSpPr>
        <p:spPr>
          <a:xfrm>
            <a:off x="3530601" y="2971165"/>
            <a:ext cx="217931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Halollikni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5"/>
          <p:cNvSpPr>
            <a:spLocks noGrp="1"/>
          </p:cNvSpPr>
          <p:nvPr>
            <p:ph sz="half" idx="3"/>
          </p:nvPr>
        </p:nvSpPr>
        <p:spPr>
          <a:xfrm>
            <a:off x="3550921" y="3905885"/>
            <a:ext cx="2179319" cy="55399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To‘g‘rilikni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258560" y="1960880"/>
            <a:ext cx="2438400" cy="15748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6754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6727" y="949325"/>
            <a:ext cx="7914641" cy="615553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896" y="1056640"/>
            <a:ext cx="956944" cy="194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8" r="12189"/>
          <a:stretch/>
        </p:blipFill>
        <p:spPr bwMode="auto">
          <a:xfrm>
            <a:off x="223520" y="2997322"/>
            <a:ext cx="192024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2" b="14478"/>
          <a:stretch/>
        </p:blipFill>
        <p:spPr bwMode="auto">
          <a:xfrm>
            <a:off x="2647315" y="1767840"/>
            <a:ext cx="3998343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85355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kuranti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3840" y="944878"/>
            <a:ext cx="5943599" cy="318856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1947-yil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1966-yildagi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zilzila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zudlik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ta‘mirla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kuranti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me‘moriy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ansamblining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xiyobonida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060" y="1330959"/>
            <a:ext cx="2475620" cy="188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38950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Toshkentning boshqa ramzlari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15" y="1121102"/>
            <a:ext cx="2510025" cy="16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761" y="1121102"/>
            <a:ext cx="2367279" cy="1682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737" y="1121102"/>
            <a:ext cx="2460794" cy="168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427" y="3025732"/>
            <a:ext cx="2392933" cy="157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0" y="3025732"/>
            <a:ext cx="2407920" cy="157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72029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4960" y="1111885"/>
            <a:ext cx="8585200" cy="1378839"/>
          </a:xfrm>
        </p:spPr>
        <p:txBody>
          <a:bodyPr/>
          <a:lstStyle/>
          <a:p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ansambl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qismlarning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birikuvidan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inshootlar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kurant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minoraga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6880" y="2763520"/>
            <a:ext cx="2834640" cy="70104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bl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6880" y="3840480"/>
            <a:ext cx="2834640" cy="70104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kurant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271520" y="2956560"/>
            <a:ext cx="978408" cy="314960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271520" y="4033520"/>
            <a:ext cx="978408" cy="314960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есятиугольник 8"/>
          <p:cNvSpPr/>
          <p:nvPr/>
        </p:nvSpPr>
        <p:spPr>
          <a:xfrm>
            <a:off x="4328160" y="2656840"/>
            <a:ext cx="914400" cy="914400"/>
          </a:xfrm>
          <a:prstGeom prst="dec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Десятиугольник 9"/>
          <p:cNvSpPr/>
          <p:nvPr/>
        </p:nvSpPr>
        <p:spPr>
          <a:xfrm>
            <a:off x="4307840" y="3723640"/>
            <a:ext cx="914400" cy="914400"/>
          </a:xfrm>
          <a:prstGeom prst="dec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есятиугольник 10"/>
          <p:cNvSpPr/>
          <p:nvPr/>
        </p:nvSpPr>
        <p:spPr>
          <a:xfrm>
            <a:off x="5313680" y="3733800"/>
            <a:ext cx="914400" cy="914400"/>
          </a:xfrm>
          <a:prstGeom prst="dec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9" y="2183289"/>
            <a:ext cx="1338262" cy="1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6244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Talaffuz qiling!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3480" y="1000262"/>
            <a:ext cx="2685000" cy="387798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uz-Latn-UZ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quyoshga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uz-Latn-UZ" sz="3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yodgorlik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uz-Latn-UZ" sz="3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shahar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uz-Latn-UZ" sz="3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3600" dirty="0" smtClean="0">
                <a:solidFill>
                  <a:schemeClr val="tx1"/>
                </a:solidFill>
              </a:rPr>
              <a:t> m</a:t>
            </a:r>
            <a:r>
              <a:rPr lang="en-US" sz="3600" dirty="0" err="1" smtClean="0">
                <a:solidFill>
                  <a:schemeClr val="tx1"/>
                </a:solidFill>
              </a:rPr>
              <a:t>arkazida</a:t>
            </a:r>
            <a:endParaRPr lang="uz-Latn-UZ" sz="3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chemeClr val="tx1"/>
                </a:solidFill>
              </a:rPr>
              <a:t> Toshkent </a:t>
            </a:r>
            <a:endParaRPr lang="uz-Latn-UZ" sz="3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xiyobonida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564" y="1289673"/>
            <a:ext cx="3821667" cy="290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3"/>
          <p:cNvSpPr txBox="1">
            <a:spLocks/>
          </p:cNvSpPr>
          <p:nvPr/>
        </p:nvSpPr>
        <p:spPr>
          <a:xfrm>
            <a:off x="3576316" y="1043450"/>
            <a:ext cx="517143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143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800" spc="-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49" indent="-173018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5880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1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742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9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8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7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5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 –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tilimizda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3576316" y="1687511"/>
            <a:ext cx="45923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143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800" spc="-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49" indent="-173018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5880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1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742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9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8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7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5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r, l, 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tilimizda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3576316" y="2292333"/>
            <a:ext cx="540512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143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800" spc="-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49" indent="-173018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5880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1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742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9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8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7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5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tilimizda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h – bo‘g‘izda;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3576316" y="2942078"/>
            <a:ext cx="531368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7143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800" spc="-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49" indent="-173018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5880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11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8742" indent="-171431" algn="l" defTabSz="914298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2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19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8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7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5" indent="-228575" algn="l" defTabSz="91429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labimi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zda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87879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0680" y="1081405"/>
            <a:ext cx="8082280" cy="3188565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O‘pkadan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to‘siqqa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Tilimizda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24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b, v, g, d, z, j,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y, k, l, m, n, p, r, s, t, f,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q, g‘, h,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0143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52-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6079" y="1071245"/>
            <a:ext cx="8371841" cy="738664"/>
          </a:xfrm>
        </p:spPr>
        <p:txBody>
          <a:bodyPr/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tovushlarga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320" y="1818782"/>
            <a:ext cx="63296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lch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ngn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ngn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Hisoblayver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Tashvishingni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baxtingni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Chiq-chiq-chiq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Chiq-chiq-chiq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Obidjon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90079" y="1818782"/>
            <a:ext cx="1504879" cy="200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4512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6103</TotalTime>
  <Words>493</Words>
  <Application>Microsoft Office PowerPoint</Application>
  <PresentationFormat>Экран (16:9)</PresentationFormat>
  <Paragraphs>125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3_Office Theme</vt:lpstr>
      <vt:lpstr>4_Office Theme</vt:lpstr>
      <vt:lpstr>5_Office Theme</vt:lpstr>
      <vt:lpstr>ONA TILI</vt:lpstr>
      <vt:lpstr> Siz kimni yoki nimani qadrlaysiz? </vt:lpstr>
      <vt:lpstr>TOPSHIRIQ</vt:lpstr>
      <vt:lpstr>Toshkent kuranti</vt:lpstr>
      <vt:lpstr>Toshkentning boshqa ramzlari</vt:lpstr>
      <vt:lpstr>Lug‘at </vt:lpstr>
      <vt:lpstr>Talaffuz qiling!</vt:lpstr>
      <vt:lpstr>Bilib oling!</vt:lpstr>
      <vt:lpstr>52- mashq</vt:lpstr>
      <vt:lpstr>53- mashq</vt:lpstr>
      <vt:lpstr>53- mashq</vt:lpstr>
      <vt:lpstr>Bo‘sh o‘tirma, bosh qotir!</vt:lpstr>
      <vt:lpstr> Bo‘sh o‘tirma, bosh qotir! 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565</cp:revision>
  <cp:lastPrinted>2020-08-26T14:49:45Z</cp:lastPrinted>
  <dcterms:created xsi:type="dcterms:W3CDTF">2020-04-11T16:25:36Z</dcterms:created>
  <dcterms:modified xsi:type="dcterms:W3CDTF">2020-09-19T04:49:04Z</dcterms:modified>
</cp:coreProperties>
</file>