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4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75" r:id="rId3"/>
    <p:sldMasterId id="2147483782" r:id="rId4"/>
    <p:sldMasterId id="2147483840" r:id="rId5"/>
  </p:sldMasterIdLst>
  <p:notesMasterIdLst>
    <p:notesMasterId r:id="rId20"/>
  </p:notesMasterIdLst>
  <p:handoutMasterIdLst>
    <p:handoutMasterId r:id="rId21"/>
  </p:handoutMasterIdLst>
  <p:sldIdLst>
    <p:sldId id="397" r:id="rId6"/>
    <p:sldId id="398" r:id="rId7"/>
    <p:sldId id="399" r:id="rId8"/>
    <p:sldId id="408" r:id="rId9"/>
    <p:sldId id="407" r:id="rId10"/>
    <p:sldId id="401" r:id="rId11"/>
    <p:sldId id="411" r:id="rId12"/>
    <p:sldId id="402" r:id="rId13"/>
    <p:sldId id="404" r:id="rId14"/>
    <p:sldId id="403" r:id="rId15"/>
    <p:sldId id="405" r:id="rId16"/>
    <p:sldId id="406" r:id="rId17"/>
    <p:sldId id="394" r:id="rId18"/>
    <p:sldId id="410" r:id="rId19"/>
  </p:sldIdLst>
  <p:sldSz cx="9144000" cy="5143500" type="screen16x9"/>
  <p:notesSz cx="9866313" cy="673576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66FFFF"/>
    <a:srgbClr val="FFCCFF"/>
    <a:srgbClr val="FF9900"/>
    <a:srgbClr val="99FF99"/>
    <a:srgbClr val="CC3399"/>
    <a:srgbClr val="33CCFF"/>
    <a:srgbClr val="FF66CC"/>
    <a:srgbClr val="FF33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72" autoAdjust="0"/>
  </p:normalViewPr>
  <p:slideViewPr>
    <p:cSldViewPr snapToGrid="0">
      <p:cViewPr>
        <p:scale>
          <a:sx n="94" d="100"/>
          <a:sy n="94" d="100"/>
        </p:scale>
        <p:origin x="-72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60F4E-9FF8-48A4-8BDF-15FE0FC9B25E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CFE499-E911-4B8F-AB62-9EE98B337D23}">
      <dgm:prSet phldrT="[Текст]"/>
      <dgm:spPr/>
      <dgm:t>
        <a:bodyPr/>
        <a:lstStyle/>
        <a:p>
          <a:r>
            <a:rPr lang="uz-Latn-UZ" dirty="0" smtClean="0"/>
            <a:t>Internet</a:t>
          </a:r>
          <a:endParaRPr lang="ru-RU" dirty="0"/>
        </a:p>
      </dgm:t>
    </dgm:pt>
    <dgm:pt modelId="{B12EA76A-A17C-4901-A1F2-52CDAB69D82A}" type="parTrans" cxnId="{EF908BEA-18E4-4FBC-826D-FD26A0190349}">
      <dgm:prSet/>
      <dgm:spPr/>
      <dgm:t>
        <a:bodyPr/>
        <a:lstStyle/>
        <a:p>
          <a:endParaRPr lang="ru-RU"/>
        </a:p>
      </dgm:t>
    </dgm:pt>
    <dgm:pt modelId="{899A5E66-05AB-4BD6-8583-8F6CD4D815BD}" type="sibTrans" cxnId="{EF908BEA-18E4-4FBC-826D-FD26A0190349}">
      <dgm:prSet/>
      <dgm:spPr/>
      <dgm:t>
        <a:bodyPr/>
        <a:lstStyle/>
        <a:p>
          <a:endParaRPr lang="ru-RU"/>
        </a:p>
      </dgm:t>
    </dgm:pt>
    <dgm:pt modelId="{89F1E087-C216-440C-ACF3-311523C2F40E}">
      <dgm:prSet phldrT="[Текст]" custT="1"/>
      <dgm:spPr/>
      <dgm:t>
        <a:bodyPr/>
        <a:lstStyle/>
        <a:p>
          <a:r>
            <a:rPr lang="uz-Latn-UZ" sz="3200" dirty="0" smtClean="0">
              <a:latin typeface="Arial" panose="020B0604020202020204" pitchFamily="34" charset="0"/>
              <a:cs typeface="Arial" panose="020B0604020202020204" pitchFamily="34" charset="0"/>
            </a:rPr>
            <a:t>xat </a:t>
          </a:r>
          <a:r>
            <a:rPr lang="uz-Latn-UZ" sz="3200" dirty="0" smtClean="0">
              <a:latin typeface="Arial" panose="020B0604020202020204" pitchFamily="34" charset="0"/>
              <a:cs typeface="Arial" panose="020B0604020202020204" pitchFamily="34" charset="0"/>
            </a:rPr>
            <a:t>almashish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B63235-5766-49A4-A61A-E6014333B128}" type="parTrans" cxnId="{C2D641C7-69E6-4C5D-8D83-E63ACE484FD8}">
      <dgm:prSet/>
      <dgm:spPr/>
      <dgm:t>
        <a:bodyPr/>
        <a:lstStyle/>
        <a:p>
          <a:endParaRPr lang="ru-RU"/>
        </a:p>
      </dgm:t>
    </dgm:pt>
    <dgm:pt modelId="{F7F2FA01-7BF6-4363-9C7D-64A54141A35A}" type="sibTrans" cxnId="{C2D641C7-69E6-4C5D-8D83-E63ACE484FD8}">
      <dgm:prSet/>
      <dgm:spPr/>
      <dgm:t>
        <a:bodyPr/>
        <a:lstStyle/>
        <a:p>
          <a:endParaRPr lang="ru-RU"/>
        </a:p>
      </dgm:t>
    </dgm:pt>
    <dgm:pt modelId="{62D1BD23-F119-4F10-917B-DFB39B650D4D}">
      <dgm:prSet phldrT="[Текст]" custT="1"/>
      <dgm:spPr/>
      <dgm:t>
        <a:bodyPr/>
        <a:lstStyle/>
        <a:p>
          <a:r>
            <a:rPr lang="uz-Latn-UZ" sz="3200" smtClean="0">
              <a:latin typeface="Arial" panose="020B0604020202020204" pitchFamily="34" charset="0"/>
              <a:cs typeface="Arial" panose="020B0604020202020204" pitchFamily="34" charset="0"/>
            </a:rPr>
            <a:t>surat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2CCD7F-2B04-4F22-87CB-B03EA8B350EA}" type="parTrans" cxnId="{D8BCFD20-5266-4E8E-B6B9-EC050F74AF7F}">
      <dgm:prSet/>
      <dgm:spPr/>
      <dgm:t>
        <a:bodyPr/>
        <a:lstStyle/>
        <a:p>
          <a:endParaRPr lang="ru-RU"/>
        </a:p>
      </dgm:t>
    </dgm:pt>
    <dgm:pt modelId="{55F27513-1024-4417-A1AF-1823E2DC7D00}" type="sibTrans" cxnId="{D8BCFD20-5266-4E8E-B6B9-EC050F74AF7F}">
      <dgm:prSet/>
      <dgm:spPr/>
      <dgm:t>
        <a:bodyPr/>
        <a:lstStyle/>
        <a:p>
          <a:endParaRPr lang="ru-RU"/>
        </a:p>
      </dgm:t>
    </dgm:pt>
    <dgm:pt modelId="{09DD835A-0741-4295-82C7-909253C533CC}">
      <dgm:prSet phldrT="[Текст]" custT="1"/>
      <dgm:spPr/>
      <dgm:t>
        <a:bodyPr/>
        <a:lstStyle/>
        <a:p>
          <a:r>
            <a:rPr lang="uz-Latn-UZ" sz="3200" dirty="0" smtClean="0">
              <a:latin typeface="Arial" panose="020B0604020202020204" pitchFamily="34" charset="0"/>
              <a:cs typeface="Arial" panose="020B0604020202020204" pitchFamily="34" charset="0"/>
            </a:rPr>
            <a:t>rasm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3B567C-F32A-4203-8C96-0D8A6940EB5F}" type="parTrans" cxnId="{7C5E3708-78A2-4113-8EE1-57CD9881F1F8}">
      <dgm:prSet/>
      <dgm:spPr/>
      <dgm:t>
        <a:bodyPr/>
        <a:lstStyle/>
        <a:p>
          <a:endParaRPr lang="ru-RU"/>
        </a:p>
      </dgm:t>
    </dgm:pt>
    <dgm:pt modelId="{FE5D48DA-5E30-4B30-8E8B-7830CD07E053}" type="sibTrans" cxnId="{7C5E3708-78A2-4113-8EE1-57CD9881F1F8}">
      <dgm:prSet/>
      <dgm:spPr/>
      <dgm:t>
        <a:bodyPr/>
        <a:lstStyle/>
        <a:p>
          <a:endParaRPr lang="ru-RU"/>
        </a:p>
      </dgm:t>
    </dgm:pt>
    <dgm:pt modelId="{FDC6F221-0CCC-46F4-BB4A-17F928B3C353}">
      <dgm:prSet phldrT="[Текст]" custT="1"/>
      <dgm:spPr/>
      <dgm:t>
        <a:bodyPr/>
        <a:lstStyle/>
        <a:p>
          <a:r>
            <a:rPr lang="uz-Latn-UZ" sz="3200" dirty="0" smtClean="0">
              <a:latin typeface="Arial" panose="020B0604020202020204" pitchFamily="34" charset="0"/>
              <a:cs typeface="Arial" panose="020B0604020202020204" pitchFamily="34" charset="0"/>
            </a:rPr>
            <a:t>tovush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C3E7D5-FD79-4892-BB86-1086131ED601}" type="parTrans" cxnId="{A00E8E48-ED2C-4EB8-B41E-00D549A94A52}">
      <dgm:prSet/>
      <dgm:spPr/>
      <dgm:t>
        <a:bodyPr/>
        <a:lstStyle/>
        <a:p>
          <a:endParaRPr lang="ru-RU"/>
        </a:p>
      </dgm:t>
    </dgm:pt>
    <dgm:pt modelId="{AC4AF67E-B2B9-4512-917E-283E2510A240}" type="sibTrans" cxnId="{A00E8E48-ED2C-4EB8-B41E-00D549A94A52}">
      <dgm:prSet/>
      <dgm:spPr/>
      <dgm:t>
        <a:bodyPr/>
        <a:lstStyle/>
        <a:p>
          <a:endParaRPr lang="ru-RU"/>
        </a:p>
      </dgm:t>
    </dgm:pt>
    <dgm:pt modelId="{BD2B0F86-599E-4172-A26D-F2F32BFB8AC2}">
      <dgm:prSet custT="1"/>
      <dgm:spPr/>
      <dgm:t>
        <a:bodyPr/>
        <a:lstStyle/>
        <a:p>
          <a:r>
            <a:rPr lang="uz-Latn-UZ" sz="3200" dirty="0" smtClean="0">
              <a:latin typeface="Arial" panose="020B0604020202020204" pitchFamily="34" charset="0"/>
              <a:cs typeface="Arial" panose="020B0604020202020204" pitchFamily="34" charset="0"/>
            </a:rPr>
            <a:t>videotasvir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CDDF58-F0CC-432F-BC7B-C5870CBF9BFC}" type="parTrans" cxnId="{E9AF4089-DC3E-4DA3-8D6A-091A5D97B34E}">
      <dgm:prSet/>
      <dgm:spPr/>
      <dgm:t>
        <a:bodyPr/>
        <a:lstStyle/>
        <a:p>
          <a:endParaRPr lang="ru-RU"/>
        </a:p>
      </dgm:t>
    </dgm:pt>
    <dgm:pt modelId="{92D7D54C-3038-4DA4-8048-A32E1EC400D6}" type="sibTrans" cxnId="{E9AF4089-DC3E-4DA3-8D6A-091A5D97B34E}">
      <dgm:prSet/>
      <dgm:spPr/>
      <dgm:t>
        <a:bodyPr/>
        <a:lstStyle/>
        <a:p>
          <a:endParaRPr lang="ru-RU"/>
        </a:p>
      </dgm:t>
    </dgm:pt>
    <dgm:pt modelId="{CE2A1D63-9DD3-4795-AEE3-C28D8E5CDC02}">
      <dgm:prSet custT="1"/>
      <dgm:spPr/>
      <dgm:t>
        <a:bodyPr/>
        <a:lstStyle/>
        <a:p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3897C4-5DF4-4FA7-8E03-CBBC82CF4261}" type="parTrans" cxnId="{DFCBDA94-5AA2-43D2-B73C-5EFE64C0CC56}">
      <dgm:prSet/>
      <dgm:spPr/>
      <dgm:t>
        <a:bodyPr/>
        <a:lstStyle/>
        <a:p>
          <a:endParaRPr lang="ru-RU"/>
        </a:p>
      </dgm:t>
    </dgm:pt>
    <dgm:pt modelId="{170A9DAF-6D2F-430D-A559-8560E58DD85C}" type="sibTrans" cxnId="{DFCBDA94-5AA2-43D2-B73C-5EFE64C0CC56}">
      <dgm:prSet/>
      <dgm:spPr/>
      <dgm:t>
        <a:bodyPr/>
        <a:lstStyle/>
        <a:p>
          <a:endParaRPr lang="ru-RU"/>
        </a:p>
      </dgm:t>
    </dgm:pt>
    <dgm:pt modelId="{33D3DDCA-EA1C-48B3-B85E-1384CDF202D4}">
      <dgm:prSet phldrT="[Текст]" custT="1"/>
      <dgm:spPr/>
      <dgm:t>
        <a:bodyPr/>
        <a:lstStyle/>
        <a:p>
          <a:r>
            <a:rPr lang="uz-Latn-UZ" sz="3200" dirty="0" smtClean="0">
              <a:latin typeface="Arial" panose="020B0604020202020204" pitchFamily="34" charset="0"/>
              <a:cs typeface="Arial" panose="020B0604020202020204" pitchFamily="34" charset="0"/>
            </a:rPr>
            <a:t>muzokara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E5E48-49F5-4C3C-ACE9-141F9F6FAF18}" type="parTrans" cxnId="{B88D7767-86FD-4543-8F5B-41E4E8B2B2CC}">
      <dgm:prSet/>
      <dgm:spPr/>
      <dgm:t>
        <a:bodyPr/>
        <a:lstStyle/>
        <a:p>
          <a:endParaRPr lang="ru-RU"/>
        </a:p>
      </dgm:t>
    </dgm:pt>
    <dgm:pt modelId="{596A6C45-2E91-4A38-BBEA-DBE85E0DB23E}" type="sibTrans" cxnId="{B88D7767-86FD-4543-8F5B-41E4E8B2B2CC}">
      <dgm:prSet/>
      <dgm:spPr/>
      <dgm:t>
        <a:bodyPr/>
        <a:lstStyle/>
        <a:p>
          <a:endParaRPr lang="ru-RU"/>
        </a:p>
      </dgm:t>
    </dgm:pt>
    <dgm:pt modelId="{C501B67D-34E0-404E-B5CA-4EF8A8C454E2}">
      <dgm:prSet phldrT="[Текст]" custT="1"/>
      <dgm:spPr/>
      <dgm:t>
        <a:bodyPr/>
        <a:lstStyle/>
        <a:p>
          <a:r>
            <a:rPr lang="uz-Latn-UZ" sz="3200" smtClean="0">
              <a:latin typeface="Arial" panose="020B0604020202020204" pitchFamily="34" charset="0"/>
              <a:cs typeface="Arial" panose="020B0604020202020204" pitchFamily="34" charset="0"/>
            </a:rPr>
            <a:t>muloqot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76CB0C-282A-4D55-8550-BE5EF3560A92}" type="parTrans" cxnId="{9FAAD4C5-5A81-4180-81CA-C2448652AB05}">
      <dgm:prSet/>
      <dgm:spPr/>
      <dgm:t>
        <a:bodyPr/>
        <a:lstStyle/>
        <a:p>
          <a:endParaRPr lang="ru-RU"/>
        </a:p>
      </dgm:t>
    </dgm:pt>
    <dgm:pt modelId="{A4D68F5B-2C36-4C68-9930-96A883EC70CC}" type="sibTrans" cxnId="{9FAAD4C5-5A81-4180-81CA-C2448652AB05}">
      <dgm:prSet/>
      <dgm:spPr/>
      <dgm:t>
        <a:bodyPr/>
        <a:lstStyle/>
        <a:p>
          <a:endParaRPr lang="ru-RU"/>
        </a:p>
      </dgm:t>
    </dgm:pt>
    <dgm:pt modelId="{754DFC04-C90B-4613-A8B6-93349CADBEEF}" type="pres">
      <dgm:prSet presAssocID="{9C260F4E-9FF8-48A4-8BDF-15FE0FC9B25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F022B08-F5A6-4FC4-A83E-05B475AEEE74}" type="pres">
      <dgm:prSet presAssocID="{E8CFE499-E911-4B8F-AB62-9EE98B337D23}" presName="Accent1" presStyleCnt="0"/>
      <dgm:spPr/>
    </dgm:pt>
    <dgm:pt modelId="{E67126E9-60D1-4789-98D8-98C8F9BDC32F}" type="pres">
      <dgm:prSet presAssocID="{E8CFE499-E911-4B8F-AB62-9EE98B337D23}" presName="Accent" presStyleLbl="node1" presStyleIdx="0" presStyleCnt="1"/>
      <dgm:spPr/>
    </dgm:pt>
    <dgm:pt modelId="{10B4678D-D14D-4B73-82F1-CC0BD4A9272B}" type="pres">
      <dgm:prSet presAssocID="{E8CFE499-E911-4B8F-AB62-9EE98B337D23}" presName="Child1" presStyleLbl="revTx" presStyleIdx="0" presStyleCnt="2" custScaleX="1158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2061E-39FD-498C-8670-E2F925DC4E72}" type="pres">
      <dgm:prSet presAssocID="{E8CFE499-E911-4B8F-AB62-9EE98B337D23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1BA9A7-B135-4321-A305-592CEF890BAE}" type="presOf" srcId="{CE2A1D63-9DD3-4795-AEE3-C28D8E5CDC02}" destId="{10B4678D-D14D-4B73-82F1-CC0BD4A9272B}" srcOrd="0" destOrd="7" presId="urn:microsoft.com/office/officeart/2009/layout/CircleArrowProcess"/>
    <dgm:cxn modelId="{84EBEB76-E754-41E7-9C24-6C3AEC84103A}" type="presOf" srcId="{E8CFE499-E911-4B8F-AB62-9EE98B337D23}" destId="{C492061E-39FD-498C-8670-E2F925DC4E72}" srcOrd="0" destOrd="0" presId="urn:microsoft.com/office/officeart/2009/layout/CircleArrowProcess"/>
    <dgm:cxn modelId="{E9AF4089-DC3E-4DA3-8D6A-091A5D97B34E}" srcId="{E8CFE499-E911-4B8F-AB62-9EE98B337D23}" destId="{BD2B0F86-599E-4172-A26D-F2F32BFB8AC2}" srcOrd="6" destOrd="0" parTransId="{28CDDF58-F0CC-432F-BC7B-C5870CBF9BFC}" sibTransId="{92D7D54C-3038-4DA4-8048-A32E1EC400D6}"/>
    <dgm:cxn modelId="{4BAF9143-84E6-482B-AA8F-E09B1B0F3EA2}" type="presOf" srcId="{FDC6F221-0CCC-46F4-BB4A-17F928B3C353}" destId="{10B4678D-D14D-4B73-82F1-CC0BD4A9272B}" srcOrd="0" destOrd="5" presId="urn:microsoft.com/office/officeart/2009/layout/CircleArrowProcess"/>
    <dgm:cxn modelId="{D8BCFD20-5266-4E8E-B6B9-EC050F74AF7F}" srcId="{E8CFE499-E911-4B8F-AB62-9EE98B337D23}" destId="{62D1BD23-F119-4F10-917B-DFB39B650D4D}" srcOrd="3" destOrd="0" parTransId="{9F2CCD7F-2B04-4F22-87CB-B03EA8B350EA}" sibTransId="{55F27513-1024-4417-A1AF-1823E2DC7D00}"/>
    <dgm:cxn modelId="{F4200B34-9367-42A0-BC5C-381C0ED9787D}" type="presOf" srcId="{09DD835A-0741-4295-82C7-909253C533CC}" destId="{10B4678D-D14D-4B73-82F1-CC0BD4A9272B}" srcOrd="0" destOrd="4" presId="urn:microsoft.com/office/officeart/2009/layout/CircleArrowProcess"/>
    <dgm:cxn modelId="{7C5E3708-78A2-4113-8EE1-57CD9881F1F8}" srcId="{E8CFE499-E911-4B8F-AB62-9EE98B337D23}" destId="{09DD835A-0741-4295-82C7-909253C533CC}" srcOrd="4" destOrd="0" parTransId="{473B567C-F32A-4203-8C96-0D8A6940EB5F}" sibTransId="{FE5D48DA-5E30-4B30-8E8B-7830CD07E053}"/>
    <dgm:cxn modelId="{242260E5-202D-4537-8E28-D07C4CADFC4C}" type="presOf" srcId="{33D3DDCA-EA1C-48B3-B85E-1384CDF202D4}" destId="{10B4678D-D14D-4B73-82F1-CC0BD4A9272B}" srcOrd="0" destOrd="1" presId="urn:microsoft.com/office/officeart/2009/layout/CircleArrowProcess"/>
    <dgm:cxn modelId="{C2D641C7-69E6-4C5D-8D83-E63ACE484FD8}" srcId="{E8CFE499-E911-4B8F-AB62-9EE98B337D23}" destId="{89F1E087-C216-440C-ACF3-311523C2F40E}" srcOrd="0" destOrd="0" parTransId="{CFB63235-5766-49A4-A61A-E6014333B128}" sibTransId="{F7F2FA01-7BF6-4363-9C7D-64A54141A35A}"/>
    <dgm:cxn modelId="{A00E8E48-ED2C-4EB8-B41E-00D549A94A52}" srcId="{E8CFE499-E911-4B8F-AB62-9EE98B337D23}" destId="{FDC6F221-0CCC-46F4-BB4A-17F928B3C353}" srcOrd="5" destOrd="0" parTransId="{33C3E7D5-FD79-4892-BB86-1086131ED601}" sibTransId="{AC4AF67E-B2B9-4512-917E-283E2510A240}"/>
    <dgm:cxn modelId="{636BA9D7-45DD-4FAE-A0C6-623E4F1834BD}" type="presOf" srcId="{89F1E087-C216-440C-ACF3-311523C2F40E}" destId="{10B4678D-D14D-4B73-82F1-CC0BD4A9272B}" srcOrd="0" destOrd="0" presId="urn:microsoft.com/office/officeart/2009/layout/CircleArrowProcess"/>
    <dgm:cxn modelId="{DFCBDA94-5AA2-43D2-B73C-5EFE64C0CC56}" srcId="{E8CFE499-E911-4B8F-AB62-9EE98B337D23}" destId="{CE2A1D63-9DD3-4795-AEE3-C28D8E5CDC02}" srcOrd="7" destOrd="0" parTransId="{B53897C4-5DF4-4FA7-8E03-CBBC82CF4261}" sibTransId="{170A9DAF-6D2F-430D-A559-8560E58DD85C}"/>
    <dgm:cxn modelId="{F188F5E5-E71A-4630-964B-D18180F98DC1}" type="presOf" srcId="{BD2B0F86-599E-4172-A26D-F2F32BFB8AC2}" destId="{10B4678D-D14D-4B73-82F1-CC0BD4A9272B}" srcOrd="0" destOrd="6" presId="urn:microsoft.com/office/officeart/2009/layout/CircleArrowProcess"/>
    <dgm:cxn modelId="{B88D7767-86FD-4543-8F5B-41E4E8B2B2CC}" srcId="{E8CFE499-E911-4B8F-AB62-9EE98B337D23}" destId="{33D3DDCA-EA1C-48B3-B85E-1384CDF202D4}" srcOrd="1" destOrd="0" parTransId="{E02E5E48-49F5-4C3C-ACE9-141F9F6FAF18}" sibTransId="{596A6C45-2E91-4A38-BBEA-DBE85E0DB23E}"/>
    <dgm:cxn modelId="{B576F67E-2A93-44EB-8605-665E5F79313C}" type="presOf" srcId="{9C260F4E-9FF8-48A4-8BDF-15FE0FC9B25E}" destId="{754DFC04-C90B-4613-A8B6-93349CADBEEF}" srcOrd="0" destOrd="0" presId="urn:microsoft.com/office/officeart/2009/layout/CircleArrowProcess"/>
    <dgm:cxn modelId="{EF908BEA-18E4-4FBC-826D-FD26A0190349}" srcId="{9C260F4E-9FF8-48A4-8BDF-15FE0FC9B25E}" destId="{E8CFE499-E911-4B8F-AB62-9EE98B337D23}" srcOrd="0" destOrd="0" parTransId="{B12EA76A-A17C-4901-A1F2-52CDAB69D82A}" sibTransId="{899A5E66-05AB-4BD6-8583-8F6CD4D815BD}"/>
    <dgm:cxn modelId="{7F5DC960-813A-4C83-B7FD-76A15B93A81B}" type="presOf" srcId="{C501B67D-34E0-404E-B5CA-4EF8A8C454E2}" destId="{10B4678D-D14D-4B73-82F1-CC0BD4A9272B}" srcOrd="0" destOrd="2" presId="urn:microsoft.com/office/officeart/2009/layout/CircleArrowProcess"/>
    <dgm:cxn modelId="{7FECF1CF-B11B-47D1-9357-FF000F852DE0}" type="presOf" srcId="{62D1BD23-F119-4F10-917B-DFB39B650D4D}" destId="{10B4678D-D14D-4B73-82F1-CC0BD4A9272B}" srcOrd="0" destOrd="3" presId="urn:microsoft.com/office/officeart/2009/layout/CircleArrowProcess"/>
    <dgm:cxn modelId="{9FAAD4C5-5A81-4180-81CA-C2448652AB05}" srcId="{E8CFE499-E911-4B8F-AB62-9EE98B337D23}" destId="{C501B67D-34E0-404E-B5CA-4EF8A8C454E2}" srcOrd="2" destOrd="0" parTransId="{1576CB0C-282A-4D55-8550-BE5EF3560A92}" sibTransId="{A4D68F5B-2C36-4C68-9930-96A883EC70CC}"/>
    <dgm:cxn modelId="{6FDEC9BC-FB49-4BEC-B1FC-98C262C84A05}" type="presParOf" srcId="{754DFC04-C90B-4613-A8B6-93349CADBEEF}" destId="{5F022B08-F5A6-4FC4-A83E-05B475AEEE74}" srcOrd="0" destOrd="0" presId="urn:microsoft.com/office/officeart/2009/layout/CircleArrowProcess"/>
    <dgm:cxn modelId="{C35CD589-78D3-4C47-AF5C-88B24F65F00A}" type="presParOf" srcId="{5F022B08-F5A6-4FC4-A83E-05B475AEEE74}" destId="{E67126E9-60D1-4789-98D8-98C8F9BDC32F}" srcOrd="0" destOrd="0" presId="urn:microsoft.com/office/officeart/2009/layout/CircleArrowProcess"/>
    <dgm:cxn modelId="{E71D87A4-CC6A-4FF7-A5EC-97260F9D6E94}" type="presParOf" srcId="{754DFC04-C90B-4613-A8B6-93349CADBEEF}" destId="{10B4678D-D14D-4B73-82F1-CC0BD4A9272B}" srcOrd="1" destOrd="0" presId="urn:microsoft.com/office/officeart/2009/layout/CircleArrowProcess"/>
    <dgm:cxn modelId="{E97AC91F-46E5-49F0-A2F7-0BC9DAD0F046}" type="presParOf" srcId="{754DFC04-C90B-4613-A8B6-93349CADBEEF}" destId="{C492061E-39FD-498C-8670-E2F925DC4E72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58A5D-8A5A-4385-9D5B-6CDBAF302492}" type="doc">
      <dgm:prSet loTypeId="urn:microsoft.com/office/officeart/2005/8/layout/arrow6" loCatId="process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4B56E634-24A6-4A40-BFFD-D544BFACA11F}">
      <dgm:prSet phldrT="[Текст]"/>
      <dgm:spPr/>
      <dgm:t>
        <a:bodyPr/>
        <a:lstStyle/>
        <a:p>
          <a:r>
            <a:rPr lang="uz-Latn-UZ" dirty="0" smtClean="0"/>
            <a:t>Unli</a:t>
          </a:r>
          <a:endParaRPr lang="ru-RU" dirty="0"/>
        </a:p>
      </dgm:t>
    </dgm:pt>
    <dgm:pt modelId="{ABC8058B-1880-4E80-A8AC-7D4327ADFC00}" type="parTrans" cxnId="{19D5DDA0-C274-4975-85BF-2EE3197AE045}">
      <dgm:prSet/>
      <dgm:spPr/>
      <dgm:t>
        <a:bodyPr/>
        <a:lstStyle/>
        <a:p>
          <a:endParaRPr lang="ru-RU"/>
        </a:p>
      </dgm:t>
    </dgm:pt>
    <dgm:pt modelId="{A561EDE3-9513-49FE-AC30-B28FA391D1C1}" type="sibTrans" cxnId="{19D5DDA0-C274-4975-85BF-2EE3197AE045}">
      <dgm:prSet/>
      <dgm:spPr/>
      <dgm:t>
        <a:bodyPr/>
        <a:lstStyle/>
        <a:p>
          <a:endParaRPr lang="ru-RU"/>
        </a:p>
      </dgm:t>
    </dgm:pt>
    <dgm:pt modelId="{79921B2F-189A-4117-8BD8-B116D8C6D74B}">
      <dgm:prSet phldrT="[Текст]"/>
      <dgm:spPr/>
      <dgm:t>
        <a:bodyPr/>
        <a:lstStyle/>
        <a:p>
          <a:r>
            <a:rPr lang="uz-Latn-UZ" dirty="0" smtClean="0"/>
            <a:t>Undosh</a:t>
          </a:r>
          <a:endParaRPr lang="ru-RU" dirty="0"/>
        </a:p>
      </dgm:t>
    </dgm:pt>
    <dgm:pt modelId="{46025693-C1C5-46CA-8164-847FC257989A}" type="parTrans" cxnId="{948243BB-CCA8-444D-8E54-62A831E09DF9}">
      <dgm:prSet/>
      <dgm:spPr/>
      <dgm:t>
        <a:bodyPr/>
        <a:lstStyle/>
        <a:p>
          <a:endParaRPr lang="ru-RU"/>
        </a:p>
      </dgm:t>
    </dgm:pt>
    <dgm:pt modelId="{DEC8D98B-3409-4C03-8754-5BA25310DFAD}" type="sibTrans" cxnId="{948243BB-CCA8-444D-8E54-62A831E09DF9}">
      <dgm:prSet/>
      <dgm:spPr/>
      <dgm:t>
        <a:bodyPr/>
        <a:lstStyle/>
        <a:p>
          <a:endParaRPr lang="ru-RU"/>
        </a:p>
      </dgm:t>
    </dgm:pt>
    <dgm:pt modelId="{0849536E-7E12-4DE8-BB2F-D2C397149F33}" type="pres">
      <dgm:prSet presAssocID="{09D58A5D-8A5A-4385-9D5B-6CDBAF30249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1440C2-675A-48F7-ABE8-A3A14983F623}" type="pres">
      <dgm:prSet presAssocID="{09D58A5D-8A5A-4385-9D5B-6CDBAF302492}" presName="ribbon" presStyleLbl="node1" presStyleIdx="0" presStyleCnt="1"/>
      <dgm:spPr/>
    </dgm:pt>
    <dgm:pt modelId="{8F9014C2-5FE1-4E40-BBC7-FE67A83E2960}" type="pres">
      <dgm:prSet presAssocID="{09D58A5D-8A5A-4385-9D5B-6CDBAF30249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6B78E-D010-44E4-94EB-03B28EE61A78}" type="pres">
      <dgm:prSet presAssocID="{09D58A5D-8A5A-4385-9D5B-6CDBAF30249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8243BB-CCA8-444D-8E54-62A831E09DF9}" srcId="{09D58A5D-8A5A-4385-9D5B-6CDBAF302492}" destId="{79921B2F-189A-4117-8BD8-B116D8C6D74B}" srcOrd="1" destOrd="0" parTransId="{46025693-C1C5-46CA-8164-847FC257989A}" sibTransId="{DEC8D98B-3409-4C03-8754-5BA25310DFAD}"/>
    <dgm:cxn modelId="{19D5DDA0-C274-4975-85BF-2EE3197AE045}" srcId="{09D58A5D-8A5A-4385-9D5B-6CDBAF302492}" destId="{4B56E634-24A6-4A40-BFFD-D544BFACA11F}" srcOrd="0" destOrd="0" parTransId="{ABC8058B-1880-4E80-A8AC-7D4327ADFC00}" sibTransId="{A561EDE3-9513-49FE-AC30-B28FA391D1C1}"/>
    <dgm:cxn modelId="{8D23C08A-40C0-4FBE-A316-4672981FB42B}" type="presOf" srcId="{09D58A5D-8A5A-4385-9D5B-6CDBAF302492}" destId="{0849536E-7E12-4DE8-BB2F-D2C397149F33}" srcOrd="0" destOrd="0" presId="urn:microsoft.com/office/officeart/2005/8/layout/arrow6"/>
    <dgm:cxn modelId="{836C6F98-8115-4201-A858-2D724F523284}" type="presOf" srcId="{4B56E634-24A6-4A40-BFFD-D544BFACA11F}" destId="{8F9014C2-5FE1-4E40-BBC7-FE67A83E2960}" srcOrd="0" destOrd="0" presId="urn:microsoft.com/office/officeart/2005/8/layout/arrow6"/>
    <dgm:cxn modelId="{6BC8A85D-D1E2-4D40-90BD-13D774ADB848}" type="presOf" srcId="{79921B2F-189A-4117-8BD8-B116D8C6D74B}" destId="{4A36B78E-D010-44E4-94EB-03B28EE61A78}" srcOrd="0" destOrd="0" presId="urn:microsoft.com/office/officeart/2005/8/layout/arrow6"/>
    <dgm:cxn modelId="{B9294D03-1284-445E-81BA-DA799922E3F8}" type="presParOf" srcId="{0849536E-7E12-4DE8-BB2F-D2C397149F33}" destId="{E61440C2-675A-48F7-ABE8-A3A14983F623}" srcOrd="0" destOrd="0" presId="urn:microsoft.com/office/officeart/2005/8/layout/arrow6"/>
    <dgm:cxn modelId="{465913ED-3C39-4BFC-A37C-FEFCE2076AEB}" type="presParOf" srcId="{0849536E-7E12-4DE8-BB2F-D2C397149F33}" destId="{8F9014C2-5FE1-4E40-BBC7-FE67A83E2960}" srcOrd="1" destOrd="0" presId="urn:microsoft.com/office/officeart/2005/8/layout/arrow6"/>
    <dgm:cxn modelId="{721FC981-527D-4A0D-8583-593CC1ADD844}" type="presParOf" srcId="{0849536E-7E12-4DE8-BB2F-D2C397149F33}" destId="{4A36B78E-D010-44E4-94EB-03B28EE61A7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126E9-60D1-4789-98D8-98C8F9BDC32F}">
      <dsp:nvSpPr>
        <dsp:cNvPr id="0" name=""/>
        <dsp:cNvSpPr/>
      </dsp:nvSpPr>
      <dsp:spPr>
        <a:xfrm>
          <a:off x="-87629" y="38936"/>
          <a:ext cx="3682410" cy="3683230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4678D-D14D-4B73-82F1-CC0BD4A9272B}">
      <dsp:nvSpPr>
        <dsp:cNvPr id="0" name=""/>
        <dsp:cNvSpPr/>
      </dsp:nvSpPr>
      <dsp:spPr>
        <a:xfrm>
          <a:off x="3420111" y="1136907"/>
          <a:ext cx="2560318" cy="1473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xat </a:t>
          </a:r>
          <a:r>
            <a:rPr lang="uz-Latn-UZ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almashish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muzokara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3200" kern="1200" smtClean="0">
              <a:latin typeface="Arial" panose="020B0604020202020204" pitchFamily="34" charset="0"/>
              <a:cs typeface="Arial" panose="020B0604020202020204" pitchFamily="34" charset="0"/>
            </a:rPr>
            <a:t>muloqot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3200" kern="1200" smtClean="0">
              <a:latin typeface="Arial" panose="020B0604020202020204" pitchFamily="34" charset="0"/>
              <a:cs typeface="Arial" panose="020B0604020202020204" pitchFamily="34" charset="0"/>
            </a:rPr>
            <a:t>surat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rasm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tovush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videotasvir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0111" y="1136907"/>
        <a:ext cx="2560318" cy="1473660"/>
      </dsp:txXfrm>
    </dsp:sp>
    <dsp:sp modelId="{C492061E-39FD-498C-8670-E2F925DC4E72}">
      <dsp:nvSpPr>
        <dsp:cNvPr id="0" name=""/>
        <dsp:cNvSpPr/>
      </dsp:nvSpPr>
      <dsp:spPr>
        <a:xfrm>
          <a:off x="725576" y="1372265"/>
          <a:ext cx="2054819" cy="1027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4700" kern="1200" dirty="0" smtClean="0"/>
            <a:t>Internet</a:t>
          </a:r>
          <a:endParaRPr lang="ru-RU" sz="4700" kern="1200" dirty="0"/>
        </a:p>
      </dsp:txBody>
      <dsp:txXfrm>
        <a:off x="725576" y="1372265"/>
        <a:ext cx="2054819" cy="1027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440C2-675A-48F7-ABE8-A3A14983F623}">
      <dsp:nvSpPr>
        <dsp:cNvPr id="0" name=""/>
        <dsp:cNvSpPr/>
      </dsp:nvSpPr>
      <dsp:spPr>
        <a:xfrm>
          <a:off x="292100" y="0"/>
          <a:ext cx="5511800" cy="2204720"/>
        </a:xfrm>
        <a:prstGeom prst="leftRightRibb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9014C2-5FE1-4E40-BBC7-FE67A83E2960}">
      <dsp:nvSpPr>
        <dsp:cNvPr id="0" name=""/>
        <dsp:cNvSpPr/>
      </dsp:nvSpPr>
      <dsp:spPr>
        <a:xfrm>
          <a:off x="953516" y="385825"/>
          <a:ext cx="1818894" cy="1080312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74244" rIns="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4900" kern="1200" dirty="0" smtClean="0"/>
            <a:t>Unli</a:t>
          </a:r>
          <a:endParaRPr lang="ru-RU" sz="4900" kern="1200" dirty="0"/>
        </a:p>
      </dsp:txBody>
      <dsp:txXfrm>
        <a:off x="953516" y="385825"/>
        <a:ext cx="1818894" cy="1080312"/>
      </dsp:txXfrm>
    </dsp:sp>
    <dsp:sp modelId="{4A36B78E-D010-44E4-94EB-03B28EE61A78}">
      <dsp:nvSpPr>
        <dsp:cNvPr id="0" name=""/>
        <dsp:cNvSpPr/>
      </dsp:nvSpPr>
      <dsp:spPr>
        <a:xfrm>
          <a:off x="3048000" y="738581"/>
          <a:ext cx="2149602" cy="1080312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74244" rIns="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4900" kern="1200" dirty="0" smtClean="0"/>
            <a:t>Undosh</a:t>
          </a:r>
          <a:endParaRPr lang="ru-RU" sz="4900" kern="1200" dirty="0"/>
        </a:p>
      </dsp:txBody>
      <dsp:txXfrm>
        <a:off x="3048000" y="738581"/>
        <a:ext cx="2149602" cy="1080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8492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312403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62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271409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036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406116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085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91931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82735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030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17382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16634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11443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0918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60327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30386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3763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2119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25319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733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27188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253999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42013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0999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6258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79744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8787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030677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32764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439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648658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47974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22483199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203189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600331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7072684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4932793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7334587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799613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463945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7539395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684810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54288713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772387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82015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52106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66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8938212"/>
      </p:ext>
    </p:extLst>
  </p:cSld>
  <p:clrMapOvr>
    <a:masterClrMapping/>
  </p:clrMapOvr>
  <p:transition>
    <p:wedge/>
  </p:transition>
  <p:extLst mod="1">
    <p:ext uri="{DCECCB84-F9BA-43D5-87BE-67443E8EF086}">
      <p15:sldGuideLst xmlns=""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01769104"/>
      </p:ext>
    </p:extLst>
  </p:cSld>
  <p:clrMapOvr>
    <a:masterClrMapping/>
  </p:clrMapOvr>
  <p:transition>
    <p:wedge/>
  </p:transition>
  <p:extLst mod="1">
    <p:ext uri="{DCECCB84-F9BA-43D5-87BE-67443E8EF086}">
      <p15:sldGuideLst xmlns=""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621793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527559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630628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3313283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6965729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3018608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95016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0380960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469111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2165181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39194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40013037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3490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6027313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79427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70031326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02972746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6207935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06222850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5561824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0486566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18215961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4361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49888426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1587726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775290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883086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497777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9314296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33712033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7484154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57026362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07758106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47786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20360351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7758561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870513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92830514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4173971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4517560"/>
      </p:ext>
    </p:extLst>
  </p:cSld>
  <p:clrMapOvr>
    <a:masterClrMapping/>
  </p:clrMapOvr>
  <p:transition>
    <p:wedg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9/17/2020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45145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7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0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5"/>
            <a:ext cx="7826817" cy="209124"/>
          </a:xfrm>
        </p:spPr>
        <p:txBody>
          <a:bodyPr lIns="0" tIns="0" rIns="0" bIns="0"/>
          <a:lstStyle>
            <a:lvl1pPr>
              <a:defRPr sz="135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073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614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427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435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800665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4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3097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8943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8887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91" indent="-13264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8817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86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348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678359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67733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2698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78733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5039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677637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4058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674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945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9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74527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966706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44430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733340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89620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517787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56990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30588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968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202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9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108.xml"/><Relationship Id="rId42" Type="http://schemas.openxmlformats.org/officeDocument/2006/relationships/slideLayout" Target="../slideLayouts/slideLayout116.xml"/><Relationship Id="rId47" Type="http://schemas.openxmlformats.org/officeDocument/2006/relationships/slideLayout" Target="../slideLayouts/slideLayout121.xml"/><Relationship Id="rId50" Type="http://schemas.openxmlformats.org/officeDocument/2006/relationships/slideLayout" Target="../slideLayouts/slideLayout124.xml"/><Relationship Id="rId55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41" Type="http://schemas.openxmlformats.org/officeDocument/2006/relationships/slideLayout" Target="../slideLayouts/slideLayout115.xml"/><Relationship Id="rId54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slideLayout" Target="../slideLayouts/slideLayout106.xml"/><Relationship Id="rId37" Type="http://schemas.openxmlformats.org/officeDocument/2006/relationships/slideLayout" Target="../slideLayouts/slideLayout111.xml"/><Relationship Id="rId40" Type="http://schemas.openxmlformats.org/officeDocument/2006/relationships/slideLayout" Target="../slideLayouts/slideLayout114.xml"/><Relationship Id="rId45" Type="http://schemas.openxmlformats.org/officeDocument/2006/relationships/slideLayout" Target="../slideLayouts/slideLayout119.xml"/><Relationship Id="rId53" Type="http://schemas.openxmlformats.org/officeDocument/2006/relationships/slideLayout" Target="../slideLayouts/slideLayout127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36" Type="http://schemas.openxmlformats.org/officeDocument/2006/relationships/slideLayout" Target="../slideLayouts/slideLayout110.xml"/><Relationship Id="rId49" Type="http://schemas.openxmlformats.org/officeDocument/2006/relationships/slideLayout" Target="../slideLayouts/slideLayout123.xml"/><Relationship Id="rId57" Type="http://schemas.openxmlformats.org/officeDocument/2006/relationships/slideLayout" Target="../slideLayouts/slideLayout131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05.xml"/><Relationship Id="rId44" Type="http://schemas.openxmlformats.org/officeDocument/2006/relationships/slideLayout" Target="../slideLayouts/slideLayout118.xml"/><Relationship Id="rId52" Type="http://schemas.openxmlformats.org/officeDocument/2006/relationships/slideLayout" Target="../slideLayouts/slideLayout126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Relationship Id="rId35" Type="http://schemas.openxmlformats.org/officeDocument/2006/relationships/slideLayout" Target="../slideLayouts/slideLayout109.xml"/><Relationship Id="rId43" Type="http://schemas.openxmlformats.org/officeDocument/2006/relationships/slideLayout" Target="../slideLayouts/slideLayout117.xml"/><Relationship Id="rId48" Type="http://schemas.openxmlformats.org/officeDocument/2006/relationships/slideLayout" Target="../slideLayouts/slideLayout122.xml"/><Relationship Id="rId56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82.xml"/><Relationship Id="rId51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slideLayout" Target="../slideLayouts/slideLayout107.xml"/><Relationship Id="rId38" Type="http://schemas.openxmlformats.org/officeDocument/2006/relationships/slideLayout" Target="../slideLayouts/slideLayout112.xml"/><Relationship Id="rId46" Type="http://schemas.openxmlformats.org/officeDocument/2006/relationships/slideLayout" Target="../slideLayouts/slideLayout120.xml"/><Relationship Id="rId59" Type="http://schemas.openxmlformats.org/officeDocument/2006/relationships/hyperlink" Target="https://www.facebook.com/" TargetMode="Externa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26" Type="http://schemas.openxmlformats.org/officeDocument/2006/relationships/slideLayout" Target="../slideLayouts/slideLayout157.xml"/><Relationship Id="rId39" Type="http://schemas.openxmlformats.org/officeDocument/2006/relationships/slideLayout" Target="../slideLayouts/slideLayout170.xml"/><Relationship Id="rId21" Type="http://schemas.openxmlformats.org/officeDocument/2006/relationships/slideLayout" Target="../slideLayouts/slideLayout152.xml"/><Relationship Id="rId34" Type="http://schemas.openxmlformats.org/officeDocument/2006/relationships/slideLayout" Target="../slideLayouts/slideLayout165.xml"/><Relationship Id="rId42" Type="http://schemas.openxmlformats.org/officeDocument/2006/relationships/slideLayout" Target="../slideLayouts/slideLayout173.xml"/><Relationship Id="rId47" Type="http://schemas.openxmlformats.org/officeDocument/2006/relationships/slideLayout" Target="../slideLayouts/slideLayout178.xml"/><Relationship Id="rId50" Type="http://schemas.openxmlformats.org/officeDocument/2006/relationships/slideLayout" Target="../slideLayouts/slideLayout181.xml"/><Relationship Id="rId55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60.xml"/><Relationship Id="rId41" Type="http://schemas.openxmlformats.org/officeDocument/2006/relationships/slideLayout" Target="../slideLayouts/slideLayout172.xml"/><Relationship Id="rId54" Type="http://schemas.openxmlformats.org/officeDocument/2006/relationships/slideLayout" Target="../slideLayouts/slideLayout1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55.xml"/><Relationship Id="rId32" Type="http://schemas.openxmlformats.org/officeDocument/2006/relationships/slideLayout" Target="../slideLayouts/slideLayout163.xml"/><Relationship Id="rId37" Type="http://schemas.openxmlformats.org/officeDocument/2006/relationships/slideLayout" Target="../slideLayouts/slideLayout168.xml"/><Relationship Id="rId40" Type="http://schemas.openxmlformats.org/officeDocument/2006/relationships/slideLayout" Target="../slideLayouts/slideLayout171.xml"/><Relationship Id="rId45" Type="http://schemas.openxmlformats.org/officeDocument/2006/relationships/slideLayout" Target="../slideLayouts/slideLayout176.xml"/><Relationship Id="rId53" Type="http://schemas.openxmlformats.org/officeDocument/2006/relationships/slideLayout" Target="../slideLayouts/slideLayout184.xml"/><Relationship Id="rId58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28" Type="http://schemas.openxmlformats.org/officeDocument/2006/relationships/slideLayout" Target="../slideLayouts/slideLayout159.xml"/><Relationship Id="rId36" Type="http://schemas.openxmlformats.org/officeDocument/2006/relationships/slideLayout" Target="../slideLayouts/slideLayout167.xml"/><Relationship Id="rId49" Type="http://schemas.openxmlformats.org/officeDocument/2006/relationships/slideLayout" Target="../slideLayouts/slideLayout180.xml"/><Relationship Id="rId57" Type="http://schemas.openxmlformats.org/officeDocument/2006/relationships/slideLayout" Target="../slideLayouts/slideLayout1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31" Type="http://schemas.openxmlformats.org/officeDocument/2006/relationships/slideLayout" Target="../slideLayouts/slideLayout162.xml"/><Relationship Id="rId44" Type="http://schemas.openxmlformats.org/officeDocument/2006/relationships/slideLayout" Target="../slideLayouts/slideLayout175.xml"/><Relationship Id="rId52" Type="http://schemas.openxmlformats.org/officeDocument/2006/relationships/slideLayout" Target="../slideLayouts/slideLayout183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Relationship Id="rId27" Type="http://schemas.openxmlformats.org/officeDocument/2006/relationships/slideLayout" Target="../slideLayouts/slideLayout158.xml"/><Relationship Id="rId30" Type="http://schemas.openxmlformats.org/officeDocument/2006/relationships/slideLayout" Target="../slideLayouts/slideLayout161.xml"/><Relationship Id="rId35" Type="http://schemas.openxmlformats.org/officeDocument/2006/relationships/slideLayout" Target="../slideLayouts/slideLayout166.xml"/><Relationship Id="rId43" Type="http://schemas.openxmlformats.org/officeDocument/2006/relationships/slideLayout" Target="../slideLayouts/slideLayout174.xml"/><Relationship Id="rId48" Type="http://schemas.openxmlformats.org/officeDocument/2006/relationships/slideLayout" Target="../slideLayouts/slideLayout179.xml"/><Relationship Id="rId56" Type="http://schemas.openxmlformats.org/officeDocument/2006/relationships/slideLayout" Target="../slideLayouts/slideLayout187.xml"/><Relationship Id="rId8" Type="http://schemas.openxmlformats.org/officeDocument/2006/relationships/slideLayout" Target="../slideLayouts/slideLayout139.xml"/><Relationship Id="rId51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5" Type="http://schemas.openxmlformats.org/officeDocument/2006/relationships/slideLayout" Target="../slideLayouts/slideLayout156.xml"/><Relationship Id="rId33" Type="http://schemas.openxmlformats.org/officeDocument/2006/relationships/slideLayout" Target="../slideLayouts/slideLayout164.xml"/><Relationship Id="rId38" Type="http://schemas.openxmlformats.org/officeDocument/2006/relationships/slideLayout" Target="../slideLayouts/slideLayout169.xml"/><Relationship Id="rId46" Type="http://schemas.openxmlformats.org/officeDocument/2006/relationships/slideLayout" Target="../slideLayouts/slideLayout177.xml"/><Relationship Id="rId5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5" y="849897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7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1D8BD707-D9CF-40AE-B4C6-C98DA3205C09}" type="datetimeFigureOut">
              <a:rPr lang="en-US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9/17/2020</a:t>
            </a:fld>
            <a:endParaRPr lang="en-US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B6F15528-21DE-4FAA-801E-634DDDAF4B2B}" type="slidenum">
              <a:rPr lang="ru-RU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‹#›</a:t>
            </a:fld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0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3788"/>
            <a:ext cx="1620957" cy="158277"/>
          </a:xfrm>
          <a:prstGeom prst="rect">
            <a:avLst/>
          </a:prstGeom>
        </p:spPr>
        <p:txBody>
          <a:bodyPr vert="horz" wrap="square" lIns="65310" tIns="32653" rIns="65310" bIns="3265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65310" tIns="32653" rIns="65310" bIns="3265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1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  <p:sldLayoutId id="2147483805" r:id="rId23"/>
    <p:sldLayoutId id="2147483806" r:id="rId24"/>
    <p:sldLayoutId id="2147483807" r:id="rId25"/>
    <p:sldLayoutId id="2147483808" r:id="rId26"/>
    <p:sldLayoutId id="2147483809" r:id="rId27"/>
    <p:sldLayoutId id="2147483810" r:id="rId28"/>
    <p:sldLayoutId id="2147483811" r:id="rId29"/>
    <p:sldLayoutId id="2147483812" r:id="rId30"/>
    <p:sldLayoutId id="2147483813" r:id="rId31"/>
    <p:sldLayoutId id="2147483814" r:id="rId32"/>
    <p:sldLayoutId id="2147483815" r:id="rId33"/>
    <p:sldLayoutId id="2147483816" r:id="rId34"/>
    <p:sldLayoutId id="2147483817" r:id="rId35"/>
    <p:sldLayoutId id="2147483818" r:id="rId36"/>
    <p:sldLayoutId id="2147483819" r:id="rId37"/>
    <p:sldLayoutId id="2147483820" r:id="rId38"/>
    <p:sldLayoutId id="2147483821" r:id="rId39"/>
    <p:sldLayoutId id="2147483822" r:id="rId40"/>
    <p:sldLayoutId id="2147483823" r:id="rId41"/>
    <p:sldLayoutId id="2147483824" r:id="rId42"/>
    <p:sldLayoutId id="2147483825" r:id="rId43"/>
    <p:sldLayoutId id="2147483826" r:id="rId44"/>
    <p:sldLayoutId id="2147483827" r:id="rId45"/>
    <p:sldLayoutId id="2147483828" r:id="rId46"/>
    <p:sldLayoutId id="2147483829" r:id="rId47"/>
    <p:sldLayoutId id="2147483830" r:id="rId48"/>
    <p:sldLayoutId id="2147483831" r:id="rId49"/>
    <p:sldLayoutId id="2147483832" r:id="rId50"/>
    <p:sldLayoutId id="2147483833" r:id="rId51"/>
    <p:sldLayoutId id="2147483834" r:id="rId52"/>
    <p:sldLayoutId id="2147483835" r:id="rId53"/>
    <p:sldLayoutId id="2147483836" r:id="rId54"/>
    <p:sldLayoutId id="2147483837" r:id="rId55"/>
    <p:sldLayoutId id="2147483838" r:id="rId56"/>
    <p:sldLayoutId id="2147483839" r:id="rId57"/>
  </p:sldLayoutIdLst>
  <p:txStyles>
    <p:titleStyle>
      <a:lvl1pPr algn="ctr" defTabSz="653028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4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6020" indent="-123576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46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906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350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828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341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857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369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2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41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057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569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085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9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1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  <p:sldLayoutId id="2147483862" r:id="rId22"/>
    <p:sldLayoutId id="2147483863" r:id="rId23"/>
    <p:sldLayoutId id="2147483864" r:id="rId24"/>
    <p:sldLayoutId id="2147483865" r:id="rId25"/>
    <p:sldLayoutId id="2147483866" r:id="rId26"/>
    <p:sldLayoutId id="2147483867" r:id="rId27"/>
    <p:sldLayoutId id="2147483868" r:id="rId28"/>
    <p:sldLayoutId id="2147483869" r:id="rId29"/>
    <p:sldLayoutId id="2147483870" r:id="rId30"/>
    <p:sldLayoutId id="2147483871" r:id="rId31"/>
    <p:sldLayoutId id="2147483872" r:id="rId32"/>
    <p:sldLayoutId id="2147483873" r:id="rId33"/>
    <p:sldLayoutId id="2147483874" r:id="rId34"/>
    <p:sldLayoutId id="2147483875" r:id="rId35"/>
    <p:sldLayoutId id="2147483876" r:id="rId36"/>
    <p:sldLayoutId id="2147483877" r:id="rId37"/>
    <p:sldLayoutId id="2147483878" r:id="rId38"/>
    <p:sldLayoutId id="2147483879" r:id="rId39"/>
    <p:sldLayoutId id="2147483880" r:id="rId40"/>
    <p:sldLayoutId id="2147483881" r:id="rId41"/>
    <p:sldLayoutId id="2147483882" r:id="rId42"/>
    <p:sldLayoutId id="2147483883" r:id="rId43"/>
    <p:sldLayoutId id="2147483884" r:id="rId44"/>
    <p:sldLayoutId id="2147483885" r:id="rId45"/>
    <p:sldLayoutId id="2147483886" r:id="rId46"/>
    <p:sldLayoutId id="2147483887" r:id="rId47"/>
    <p:sldLayoutId id="2147483888" r:id="rId48"/>
    <p:sldLayoutId id="2147483889" r:id="rId49"/>
    <p:sldLayoutId id="2147483890" r:id="rId50"/>
    <p:sldLayoutId id="2147483891" r:id="rId51"/>
    <p:sldLayoutId id="2147483892" r:id="rId52"/>
    <p:sldLayoutId id="2147483893" r:id="rId53"/>
    <p:sldLayoutId id="2147483894" r:id="rId54"/>
    <p:sldLayoutId id="2147483895" r:id="rId55"/>
    <p:sldLayoutId id="2147483896" r:id="rId56"/>
    <p:sldLayoutId id="2147483897" r:id="rId57"/>
    <p:sldLayoutId id="2147483898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3" y="1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35" rIns="0" bIns="0" rtlCol="0" anchor="ctr">
            <a:spAutoFit/>
          </a:bodyPr>
          <a:lstStyle/>
          <a:p>
            <a:pPr marL="14380" algn="l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30412" y="1601414"/>
            <a:ext cx="7355941" cy="569970"/>
          </a:xfrm>
          <a:prstGeom prst="rect">
            <a:avLst/>
          </a:prstGeom>
        </p:spPr>
        <p:txBody>
          <a:bodyPr vert="horz" wrap="square" lIns="0" tIns="15818" rIns="0" bIns="0" rtlCol="0">
            <a:spAutoFit/>
          </a:bodyPr>
          <a:lstStyle/>
          <a:p>
            <a:pPr marL="20849" algn="ctr" defTabSz="652982">
              <a:spcBef>
                <a:spcPts val="125"/>
              </a:spcBef>
            </a:pP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r>
              <a:rPr lang="uz-Latn-UZ" sz="3600" b="1" dirty="0" smtClean="0">
                <a:solidFill>
                  <a:srgbClr val="002060"/>
                </a:solidFill>
                <a:latin typeface="Arial"/>
                <a:cs typeface="Arial"/>
              </a:rPr>
              <a:t>UNLI TOVUSHLAR</a:t>
            </a:r>
            <a:endParaRPr lang="uz-Latn-UZ" sz="3600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74679" y="1523693"/>
            <a:ext cx="568349" cy="15199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74679" y="3330735"/>
            <a:ext cx="568349" cy="15456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393153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484594" y="422873"/>
            <a:ext cx="1267521" cy="464427"/>
          </a:xfrm>
          <a:prstGeom prst="rect">
            <a:avLst/>
          </a:prstGeom>
        </p:spPr>
        <p:txBody>
          <a:bodyPr vert="horz" wrap="square" lIns="0" tIns="17975" rIns="0" bIns="0" rtlCol="0">
            <a:spAutoFit/>
          </a:bodyPr>
          <a:lstStyle/>
          <a:p>
            <a:pPr defTabSz="652982">
              <a:spcBef>
                <a:spcPts val="141"/>
              </a:spcBef>
            </a:pPr>
            <a:r>
              <a:rPr lang="uz-Latn-UZ" sz="2900" b="1" spc="11" dirty="0" smtClean="0">
                <a:solidFill>
                  <a:srgbClr val="FEFEFE"/>
                </a:solidFill>
                <a:latin typeface="Arial"/>
                <a:cs typeface="Arial"/>
              </a:rPr>
              <a:t>5-</a:t>
            </a:r>
            <a:r>
              <a:rPr lang="ru-RU" sz="2900" b="1" spc="11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uz-Latn-UZ" sz="2900" b="1" spc="1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680" y="2983366"/>
            <a:ext cx="884054" cy="754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480" y="2950431"/>
            <a:ext cx="809761" cy="8097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547" y="2928359"/>
            <a:ext cx="809761" cy="8097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938" y="2959021"/>
            <a:ext cx="809761" cy="8097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134" y="2950431"/>
            <a:ext cx="809761" cy="809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443" y="3028110"/>
            <a:ext cx="525967" cy="53830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67" y="3087024"/>
            <a:ext cx="4206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Freeform 32"/>
          <p:cNvSpPr>
            <a:spLocks noEditPoints="1"/>
          </p:cNvSpPr>
          <p:nvPr/>
        </p:nvSpPr>
        <p:spPr bwMode="auto">
          <a:xfrm>
            <a:off x="1838994" y="3129309"/>
            <a:ext cx="481858" cy="462868"/>
          </a:xfrm>
          <a:custGeom>
            <a:avLst/>
            <a:gdLst>
              <a:gd name="T0" fmla="*/ 224 w 410"/>
              <a:gd name="T1" fmla="*/ 333 h 413"/>
              <a:gd name="T2" fmla="*/ 197 w 410"/>
              <a:gd name="T3" fmla="*/ 274 h 413"/>
              <a:gd name="T4" fmla="*/ 227 w 410"/>
              <a:gd name="T5" fmla="*/ 199 h 413"/>
              <a:gd name="T6" fmla="*/ 153 w 410"/>
              <a:gd name="T7" fmla="*/ 102 h 413"/>
              <a:gd name="T8" fmla="*/ 80 w 410"/>
              <a:gd name="T9" fmla="*/ 199 h 413"/>
              <a:gd name="T10" fmla="*/ 111 w 410"/>
              <a:gd name="T11" fmla="*/ 276 h 413"/>
              <a:gd name="T12" fmla="*/ 85 w 410"/>
              <a:gd name="T13" fmla="*/ 332 h 413"/>
              <a:gd name="T14" fmla="*/ 0 w 410"/>
              <a:gd name="T15" fmla="*/ 409 h 413"/>
              <a:gd name="T16" fmla="*/ 5 w 410"/>
              <a:gd name="T17" fmla="*/ 413 h 413"/>
              <a:gd name="T18" fmla="*/ 302 w 410"/>
              <a:gd name="T19" fmla="*/ 413 h 413"/>
              <a:gd name="T20" fmla="*/ 307 w 410"/>
              <a:gd name="T21" fmla="*/ 409 h 413"/>
              <a:gd name="T22" fmla="*/ 224 w 410"/>
              <a:gd name="T23" fmla="*/ 333 h 413"/>
              <a:gd name="T24" fmla="*/ 90 w 410"/>
              <a:gd name="T25" fmla="*/ 199 h 413"/>
              <a:gd name="T26" fmla="*/ 153 w 410"/>
              <a:gd name="T27" fmla="*/ 112 h 413"/>
              <a:gd name="T28" fmla="*/ 217 w 410"/>
              <a:gd name="T29" fmla="*/ 199 h 413"/>
              <a:gd name="T30" fmla="*/ 153 w 410"/>
              <a:gd name="T31" fmla="*/ 285 h 413"/>
              <a:gd name="T32" fmla="*/ 120 w 410"/>
              <a:gd name="T33" fmla="*/ 271 h 413"/>
              <a:gd name="T34" fmla="*/ 118 w 410"/>
              <a:gd name="T35" fmla="*/ 269 h 413"/>
              <a:gd name="T36" fmla="*/ 90 w 410"/>
              <a:gd name="T37" fmla="*/ 199 h 413"/>
              <a:gd name="T38" fmla="*/ 10 w 410"/>
              <a:gd name="T39" fmla="*/ 404 h 413"/>
              <a:gd name="T40" fmla="*/ 87 w 410"/>
              <a:gd name="T41" fmla="*/ 341 h 413"/>
              <a:gd name="T42" fmla="*/ 88 w 410"/>
              <a:gd name="T43" fmla="*/ 341 h 413"/>
              <a:gd name="T44" fmla="*/ 120 w 410"/>
              <a:gd name="T45" fmla="*/ 283 h 413"/>
              <a:gd name="T46" fmla="*/ 153 w 410"/>
              <a:gd name="T47" fmla="*/ 295 h 413"/>
              <a:gd name="T48" fmla="*/ 188 w 410"/>
              <a:gd name="T49" fmla="*/ 282 h 413"/>
              <a:gd name="T50" fmla="*/ 194 w 410"/>
              <a:gd name="T51" fmla="*/ 313 h 413"/>
              <a:gd name="T52" fmla="*/ 221 w 410"/>
              <a:gd name="T53" fmla="*/ 342 h 413"/>
              <a:gd name="T54" fmla="*/ 222 w 410"/>
              <a:gd name="T55" fmla="*/ 342 h 413"/>
              <a:gd name="T56" fmla="*/ 297 w 410"/>
              <a:gd name="T57" fmla="*/ 404 h 413"/>
              <a:gd name="T58" fmla="*/ 10 w 410"/>
              <a:gd name="T59" fmla="*/ 404 h 413"/>
              <a:gd name="T60" fmla="*/ 262 w 410"/>
              <a:gd name="T61" fmla="*/ 270 h 413"/>
              <a:gd name="T62" fmla="*/ 286 w 410"/>
              <a:gd name="T63" fmla="*/ 250 h 413"/>
              <a:gd name="T64" fmla="*/ 262 w 410"/>
              <a:gd name="T65" fmla="*/ 229 h 413"/>
              <a:gd name="T66" fmla="*/ 237 w 410"/>
              <a:gd name="T67" fmla="*/ 250 h 413"/>
              <a:gd name="T68" fmla="*/ 262 w 410"/>
              <a:gd name="T69" fmla="*/ 270 h 413"/>
              <a:gd name="T70" fmla="*/ 262 w 410"/>
              <a:gd name="T71" fmla="*/ 238 h 413"/>
              <a:gd name="T72" fmla="*/ 276 w 410"/>
              <a:gd name="T73" fmla="*/ 250 h 413"/>
              <a:gd name="T74" fmla="*/ 262 w 410"/>
              <a:gd name="T75" fmla="*/ 261 h 413"/>
              <a:gd name="T76" fmla="*/ 247 w 410"/>
              <a:gd name="T77" fmla="*/ 250 h 413"/>
              <a:gd name="T78" fmla="*/ 262 w 410"/>
              <a:gd name="T79" fmla="*/ 238 h 413"/>
              <a:gd name="T80" fmla="*/ 327 w 410"/>
              <a:gd name="T81" fmla="*/ 0 h 413"/>
              <a:gd name="T82" fmla="*/ 244 w 410"/>
              <a:gd name="T83" fmla="*/ 69 h 413"/>
              <a:gd name="T84" fmla="*/ 327 w 410"/>
              <a:gd name="T85" fmla="*/ 138 h 413"/>
              <a:gd name="T86" fmla="*/ 410 w 410"/>
              <a:gd name="T87" fmla="*/ 69 h 413"/>
              <a:gd name="T88" fmla="*/ 327 w 410"/>
              <a:gd name="T89" fmla="*/ 0 h 413"/>
              <a:gd name="T90" fmla="*/ 327 w 410"/>
              <a:gd name="T91" fmla="*/ 129 h 413"/>
              <a:gd name="T92" fmla="*/ 253 w 410"/>
              <a:gd name="T93" fmla="*/ 69 h 413"/>
              <a:gd name="T94" fmla="*/ 327 w 410"/>
              <a:gd name="T95" fmla="*/ 9 h 413"/>
              <a:gd name="T96" fmla="*/ 401 w 410"/>
              <a:gd name="T97" fmla="*/ 69 h 413"/>
              <a:gd name="T98" fmla="*/ 327 w 410"/>
              <a:gd name="T99" fmla="*/ 129 h 413"/>
              <a:gd name="T100" fmla="*/ 318 w 410"/>
              <a:gd name="T101" fmla="*/ 167 h 413"/>
              <a:gd name="T102" fmla="*/ 281 w 410"/>
              <a:gd name="T103" fmla="*/ 199 h 413"/>
              <a:gd name="T104" fmla="*/ 318 w 410"/>
              <a:gd name="T105" fmla="*/ 230 h 413"/>
              <a:gd name="T106" fmla="*/ 355 w 410"/>
              <a:gd name="T107" fmla="*/ 199 h 413"/>
              <a:gd name="T108" fmla="*/ 318 w 410"/>
              <a:gd name="T109" fmla="*/ 167 h 413"/>
              <a:gd name="T110" fmla="*/ 318 w 410"/>
              <a:gd name="T111" fmla="*/ 220 h 413"/>
              <a:gd name="T112" fmla="*/ 290 w 410"/>
              <a:gd name="T113" fmla="*/ 199 h 413"/>
              <a:gd name="T114" fmla="*/ 318 w 410"/>
              <a:gd name="T115" fmla="*/ 177 h 413"/>
              <a:gd name="T116" fmla="*/ 345 w 410"/>
              <a:gd name="T117" fmla="*/ 199 h 413"/>
              <a:gd name="T118" fmla="*/ 318 w 410"/>
              <a:gd name="T119" fmla="*/ 22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0" h="413">
                <a:moveTo>
                  <a:pt x="224" y="333"/>
                </a:moveTo>
                <a:cubicBezTo>
                  <a:pt x="204" y="327"/>
                  <a:pt x="198" y="295"/>
                  <a:pt x="197" y="274"/>
                </a:cubicBezTo>
                <a:cubicBezTo>
                  <a:pt x="215" y="257"/>
                  <a:pt x="227" y="229"/>
                  <a:pt x="227" y="199"/>
                </a:cubicBezTo>
                <a:cubicBezTo>
                  <a:pt x="227" y="139"/>
                  <a:pt x="199" y="102"/>
                  <a:pt x="153" y="102"/>
                </a:cubicBezTo>
                <a:cubicBezTo>
                  <a:pt x="108" y="102"/>
                  <a:pt x="80" y="139"/>
                  <a:pt x="80" y="199"/>
                </a:cubicBezTo>
                <a:cubicBezTo>
                  <a:pt x="80" y="229"/>
                  <a:pt x="93" y="258"/>
                  <a:pt x="111" y="276"/>
                </a:cubicBezTo>
                <a:cubicBezTo>
                  <a:pt x="110" y="298"/>
                  <a:pt x="104" y="326"/>
                  <a:pt x="85" y="332"/>
                </a:cubicBezTo>
                <a:cubicBezTo>
                  <a:pt x="30" y="343"/>
                  <a:pt x="0" y="370"/>
                  <a:pt x="0" y="409"/>
                </a:cubicBezTo>
                <a:cubicBezTo>
                  <a:pt x="0" y="411"/>
                  <a:pt x="2" y="413"/>
                  <a:pt x="5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5" y="413"/>
                  <a:pt x="307" y="411"/>
                  <a:pt x="307" y="409"/>
                </a:cubicBezTo>
                <a:cubicBezTo>
                  <a:pt x="307" y="370"/>
                  <a:pt x="278" y="344"/>
                  <a:pt x="224" y="333"/>
                </a:cubicBezTo>
                <a:close/>
                <a:moveTo>
                  <a:pt x="90" y="199"/>
                </a:moveTo>
                <a:cubicBezTo>
                  <a:pt x="90" y="157"/>
                  <a:pt x="107" y="112"/>
                  <a:pt x="153" y="112"/>
                </a:cubicBezTo>
                <a:cubicBezTo>
                  <a:pt x="200" y="112"/>
                  <a:pt x="217" y="157"/>
                  <a:pt x="217" y="199"/>
                </a:cubicBezTo>
                <a:cubicBezTo>
                  <a:pt x="217" y="248"/>
                  <a:pt x="184" y="285"/>
                  <a:pt x="153" y="285"/>
                </a:cubicBezTo>
                <a:cubicBezTo>
                  <a:pt x="141" y="285"/>
                  <a:pt x="129" y="280"/>
                  <a:pt x="120" y="271"/>
                </a:cubicBezTo>
                <a:cubicBezTo>
                  <a:pt x="119" y="270"/>
                  <a:pt x="119" y="270"/>
                  <a:pt x="118" y="269"/>
                </a:cubicBezTo>
                <a:cubicBezTo>
                  <a:pt x="101" y="252"/>
                  <a:pt x="90" y="224"/>
                  <a:pt x="90" y="199"/>
                </a:cubicBezTo>
                <a:close/>
                <a:moveTo>
                  <a:pt x="10" y="404"/>
                </a:moveTo>
                <a:cubicBezTo>
                  <a:pt x="12" y="372"/>
                  <a:pt x="38" y="351"/>
                  <a:pt x="87" y="341"/>
                </a:cubicBezTo>
                <a:cubicBezTo>
                  <a:pt x="88" y="341"/>
                  <a:pt x="88" y="341"/>
                  <a:pt x="88" y="341"/>
                </a:cubicBezTo>
                <a:cubicBezTo>
                  <a:pt x="109" y="335"/>
                  <a:pt x="118" y="308"/>
                  <a:pt x="120" y="283"/>
                </a:cubicBezTo>
                <a:cubicBezTo>
                  <a:pt x="130" y="290"/>
                  <a:pt x="142" y="295"/>
                  <a:pt x="153" y="295"/>
                </a:cubicBezTo>
                <a:cubicBezTo>
                  <a:pt x="166" y="295"/>
                  <a:pt x="178" y="290"/>
                  <a:pt x="188" y="282"/>
                </a:cubicBezTo>
                <a:cubicBezTo>
                  <a:pt x="189" y="293"/>
                  <a:pt x="191" y="304"/>
                  <a:pt x="194" y="313"/>
                </a:cubicBezTo>
                <a:cubicBezTo>
                  <a:pt x="200" y="328"/>
                  <a:pt x="209" y="339"/>
                  <a:pt x="221" y="342"/>
                </a:cubicBezTo>
                <a:cubicBezTo>
                  <a:pt x="222" y="342"/>
                  <a:pt x="222" y="342"/>
                  <a:pt x="222" y="342"/>
                </a:cubicBezTo>
                <a:cubicBezTo>
                  <a:pt x="270" y="352"/>
                  <a:pt x="295" y="373"/>
                  <a:pt x="297" y="404"/>
                </a:cubicBezTo>
                <a:lnTo>
                  <a:pt x="10" y="404"/>
                </a:lnTo>
                <a:close/>
                <a:moveTo>
                  <a:pt x="262" y="270"/>
                </a:moveTo>
                <a:cubicBezTo>
                  <a:pt x="275" y="270"/>
                  <a:pt x="286" y="261"/>
                  <a:pt x="286" y="250"/>
                </a:cubicBezTo>
                <a:cubicBezTo>
                  <a:pt x="286" y="238"/>
                  <a:pt x="275" y="229"/>
                  <a:pt x="262" y="229"/>
                </a:cubicBezTo>
                <a:cubicBezTo>
                  <a:pt x="248" y="229"/>
                  <a:pt x="237" y="238"/>
                  <a:pt x="237" y="250"/>
                </a:cubicBezTo>
                <a:cubicBezTo>
                  <a:pt x="237" y="261"/>
                  <a:pt x="248" y="270"/>
                  <a:pt x="262" y="270"/>
                </a:cubicBezTo>
                <a:close/>
                <a:moveTo>
                  <a:pt x="262" y="238"/>
                </a:moveTo>
                <a:cubicBezTo>
                  <a:pt x="270" y="238"/>
                  <a:pt x="276" y="243"/>
                  <a:pt x="276" y="250"/>
                </a:cubicBezTo>
                <a:cubicBezTo>
                  <a:pt x="276" y="256"/>
                  <a:pt x="270" y="261"/>
                  <a:pt x="262" y="261"/>
                </a:cubicBezTo>
                <a:cubicBezTo>
                  <a:pt x="253" y="261"/>
                  <a:pt x="247" y="256"/>
                  <a:pt x="247" y="250"/>
                </a:cubicBezTo>
                <a:cubicBezTo>
                  <a:pt x="247" y="243"/>
                  <a:pt x="253" y="238"/>
                  <a:pt x="262" y="238"/>
                </a:cubicBezTo>
                <a:close/>
                <a:moveTo>
                  <a:pt x="327" y="0"/>
                </a:moveTo>
                <a:cubicBezTo>
                  <a:pt x="281" y="0"/>
                  <a:pt x="244" y="31"/>
                  <a:pt x="244" y="69"/>
                </a:cubicBezTo>
                <a:cubicBezTo>
                  <a:pt x="244" y="107"/>
                  <a:pt x="281" y="138"/>
                  <a:pt x="327" y="138"/>
                </a:cubicBezTo>
                <a:cubicBezTo>
                  <a:pt x="373" y="138"/>
                  <a:pt x="410" y="107"/>
                  <a:pt x="410" y="69"/>
                </a:cubicBezTo>
                <a:cubicBezTo>
                  <a:pt x="410" y="31"/>
                  <a:pt x="373" y="0"/>
                  <a:pt x="327" y="0"/>
                </a:cubicBezTo>
                <a:close/>
                <a:moveTo>
                  <a:pt x="327" y="129"/>
                </a:moveTo>
                <a:cubicBezTo>
                  <a:pt x="286" y="129"/>
                  <a:pt x="253" y="102"/>
                  <a:pt x="253" y="69"/>
                </a:cubicBezTo>
                <a:cubicBezTo>
                  <a:pt x="253" y="36"/>
                  <a:pt x="286" y="9"/>
                  <a:pt x="327" y="9"/>
                </a:cubicBezTo>
                <a:cubicBezTo>
                  <a:pt x="368" y="9"/>
                  <a:pt x="401" y="36"/>
                  <a:pt x="401" y="69"/>
                </a:cubicBezTo>
                <a:cubicBezTo>
                  <a:pt x="401" y="102"/>
                  <a:pt x="368" y="129"/>
                  <a:pt x="327" y="129"/>
                </a:cubicBezTo>
                <a:close/>
                <a:moveTo>
                  <a:pt x="318" y="167"/>
                </a:moveTo>
                <a:cubicBezTo>
                  <a:pt x="298" y="167"/>
                  <a:pt x="281" y="181"/>
                  <a:pt x="281" y="199"/>
                </a:cubicBezTo>
                <a:cubicBezTo>
                  <a:pt x="281" y="216"/>
                  <a:pt x="298" y="230"/>
                  <a:pt x="318" y="230"/>
                </a:cubicBezTo>
                <a:cubicBezTo>
                  <a:pt x="338" y="230"/>
                  <a:pt x="355" y="216"/>
                  <a:pt x="355" y="199"/>
                </a:cubicBezTo>
                <a:cubicBezTo>
                  <a:pt x="355" y="181"/>
                  <a:pt x="338" y="167"/>
                  <a:pt x="318" y="167"/>
                </a:cubicBezTo>
                <a:close/>
                <a:moveTo>
                  <a:pt x="318" y="220"/>
                </a:moveTo>
                <a:cubicBezTo>
                  <a:pt x="303" y="220"/>
                  <a:pt x="290" y="211"/>
                  <a:pt x="290" y="199"/>
                </a:cubicBezTo>
                <a:cubicBezTo>
                  <a:pt x="290" y="187"/>
                  <a:pt x="303" y="177"/>
                  <a:pt x="318" y="177"/>
                </a:cubicBezTo>
                <a:cubicBezTo>
                  <a:pt x="333" y="177"/>
                  <a:pt x="345" y="187"/>
                  <a:pt x="345" y="199"/>
                </a:cubicBezTo>
                <a:cubicBezTo>
                  <a:pt x="345" y="211"/>
                  <a:pt x="333" y="220"/>
                  <a:pt x="318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>
              <a:defRPr/>
            </a:pPr>
            <a:endParaRPr lang="en-US" sz="1134" kern="0" smtClean="0">
              <a:solidFill>
                <a:srgbClr val="FFFFFF"/>
              </a:solidFill>
            </a:endParaRPr>
          </a:p>
        </p:txBody>
      </p:sp>
      <p:sp>
        <p:nvSpPr>
          <p:cNvPr id="27" name="Freeform 21"/>
          <p:cNvSpPr>
            <a:spLocks noEditPoints="1"/>
          </p:cNvSpPr>
          <p:nvPr/>
        </p:nvSpPr>
        <p:spPr bwMode="auto">
          <a:xfrm>
            <a:off x="5596021" y="3087190"/>
            <a:ext cx="423778" cy="479228"/>
          </a:xfrm>
          <a:custGeom>
            <a:avLst/>
            <a:gdLst>
              <a:gd name="T0" fmla="*/ 537 w 587"/>
              <a:gd name="T1" fmla="*/ 74 h 569"/>
              <a:gd name="T2" fmla="*/ 530 w 587"/>
              <a:gd name="T3" fmla="*/ 0 h 569"/>
              <a:gd name="T4" fmla="*/ 293 w 587"/>
              <a:gd name="T5" fmla="*/ 71 h 569"/>
              <a:gd name="T6" fmla="*/ 56 w 587"/>
              <a:gd name="T7" fmla="*/ 0 h 569"/>
              <a:gd name="T8" fmla="*/ 49 w 587"/>
              <a:gd name="T9" fmla="*/ 74 h 569"/>
              <a:gd name="T10" fmla="*/ 0 w 587"/>
              <a:gd name="T11" fmla="*/ 102 h 569"/>
              <a:gd name="T12" fmla="*/ 28 w 587"/>
              <a:gd name="T13" fmla="*/ 537 h 569"/>
              <a:gd name="T14" fmla="*/ 293 w 587"/>
              <a:gd name="T15" fmla="*/ 569 h 569"/>
              <a:gd name="T16" fmla="*/ 558 w 587"/>
              <a:gd name="T17" fmla="*/ 537 h 569"/>
              <a:gd name="T18" fmla="*/ 587 w 587"/>
              <a:gd name="T19" fmla="*/ 102 h 569"/>
              <a:gd name="T20" fmla="*/ 523 w 587"/>
              <a:gd name="T21" fmla="*/ 14 h 569"/>
              <a:gd name="T22" fmla="*/ 516 w 587"/>
              <a:gd name="T23" fmla="*/ 439 h 569"/>
              <a:gd name="T24" fmla="*/ 300 w 587"/>
              <a:gd name="T25" fmla="*/ 83 h 569"/>
              <a:gd name="T26" fmla="*/ 523 w 587"/>
              <a:gd name="T27" fmla="*/ 14 h 569"/>
              <a:gd name="T28" fmla="*/ 71 w 587"/>
              <a:gd name="T29" fmla="*/ 14 h 569"/>
              <a:gd name="T30" fmla="*/ 286 w 587"/>
              <a:gd name="T31" fmla="*/ 479 h 569"/>
              <a:gd name="T32" fmla="*/ 63 w 587"/>
              <a:gd name="T33" fmla="*/ 439 h 569"/>
              <a:gd name="T34" fmla="*/ 573 w 587"/>
              <a:gd name="T35" fmla="*/ 508 h 569"/>
              <a:gd name="T36" fmla="*/ 353 w 587"/>
              <a:gd name="T37" fmla="*/ 523 h 569"/>
              <a:gd name="T38" fmla="*/ 293 w 587"/>
              <a:gd name="T39" fmla="*/ 555 h 569"/>
              <a:gd name="T40" fmla="*/ 234 w 587"/>
              <a:gd name="T41" fmla="*/ 523 h 569"/>
              <a:gd name="T42" fmla="*/ 14 w 587"/>
              <a:gd name="T43" fmla="*/ 508 h 569"/>
              <a:gd name="T44" fmla="*/ 28 w 587"/>
              <a:gd name="T45" fmla="*/ 88 h 569"/>
              <a:gd name="T46" fmla="*/ 49 w 587"/>
              <a:gd name="T47" fmla="*/ 446 h 569"/>
              <a:gd name="T48" fmla="*/ 71 w 587"/>
              <a:gd name="T49" fmla="*/ 453 h 569"/>
              <a:gd name="T50" fmla="*/ 289 w 587"/>
              <a:gd name="T51" fmla="*/ 498 h 569"/>
              <a:gd name="T52" fmla="*/ 291 w 587"/>
              <a:gd name="T53" fmla="*/ 498 h 569"/>
              <a:gd name="T54" fmla="*/ 293 w 587"/>
              <a:gd name="T55" fmla="*/ 499 h 569"/>
              <a:gd name="T56" fmla="*/ 296 w 587"/>
              <a:gd name="T57" fmla="*/ 498 h 569"/>
              <a:gd name="T58" fmla="*/ 297 w 587"/>
              <a:gd name="T59" fmla="*/ 498 h 569"/>
              <a:gd name="T60" fmla="*/ 516 w 587"/>
              <a:gd name="T61" fmla="*/ 453 h 569"/>
              <a:gd name="T62" fmla="*/ 537 w 587"/>
              <a:gd name="T63" fmla="*/ 446 h 569"/>
              <a:gd name="T64" fmla="*/ 558 w 587"/>
              <a:gd name="T65" fmla="*/ 88 h 569"/>
              <a:gd name="T66" fmla="*/ 573 w 587"/>
              <a:gd name="T67" fmla="*/ 50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7" h="569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close/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3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>
              <a:defRPr/>
            </a:pPr>
            <a:endParaRPr lang="en-US" sz="1134" kern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9">
            <a:extLst>
              <a:ext uri="{FF2B5EF4-FFF2-40B4-BE49-F238E27FC236}">
                <a16:creationId xmlns="" xmlns:a16="http://schemas.microsoft.com/office/drawing/2014/main" id="{9A5E763E-7525-43BD-8E7A-ADD40A69091B}"/>
              </a:ext>
            </a:extLst>
          </p:cNvPr>
          <p:cNvSpPr>
            <a:spLocks/>
          </p:cNvSpPr>
          <p:nvPr/>
        </p:nvSpPr>
        <p:spPr bwMode="auto">
          <a:xfrm rot="20266849">
            <a:off x="7035100" y="1295535"/>
            <a:ext cx="1895757" cy="1499559"/>
          </a:xfrm>
          <a:custGeom>
            <a:avLst/>
            <a:gdLst>
              <a:gd name="T0" fmla="*/ 232 w 458"/>
              <a:gd name="T1" fmla="*/ 0 h 408"/>
              <a:gd name="T2" fmla="*/ 15 w 458"/>
              <a:gd name="T3" fmla="*/ 178 h 408"/>
              <a:gd name="T4" fmla="*/ 62 w 458"/>
              <a:gd name="T5" fmla="*/ 315 h 408"/>
              <a:gd name="T6" fmla="*/ 0 w 458"/>
              <a:gd name="T7" fmla="*/ 377 h 408"/>
              <a:gd name="T8" fmla="*/ 113 w 458"/>
              <a:gd name="T9" fmla="*/ 367 h 408"/>
              <a:gd name="T10" fmla="*/ 232 w 458"/>
              <a:gd name="T11" fmla="*/ 408 h 408"/>
              <a:gd name="T12" fmla="*/ 458 w 458"/>
              <a:gd name="T13" fmla="*/ 225 h 408"/>
              <a:gd name="T14" fmla="*/ 232 w 458"/>
              <a:gd name="T1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408">
                <a:moveTo>
                  <a:pt x="232" y="0"/>
                </a:moveTo>
                <a:cubicBezTo>
                  <a:pt x="111" y="0"/>
                  <a:pt x="15" y="65"/>
                  <a:pt x="15" y="178"/>
                </a:cubicBezTo>
                <a:cubicBezTo>
                  <a:pt x="15" y="226"/>
                  <a:pt x="33" y="275"/>
                  <a:pt x="62" y="315"/>
                </a:cubicBezTo>
                <a:cubicBezTo>
                  <a:pt x="45" y="340"/>
                  <a:pt x="22" y="363"/>
                  <a:pt x="0" y="377"/>
                </a:cubicBezTo>
                <a:cubicBezTo>
                  <a:pt x="31" y="382"/>
                  <a:pt x="77" y="375"/>
                  <a:pt x="113" y="367"/>
                </a:cubicBezTo>
                <a:cubicBezTo>
                  <a:pt x="147" y="392"/>
                  <a:pt x="188" y="408"/>
                  <a:pt x="232" y="408"/>
                </a:cubicBezTo>
                <a:cubicBezTo>
                  <a:pt x="353" y="408"/>
                  <a:pt x="458" y="337"/>
                  <a:pt x="458" y="225"/>
                </a:cubicBezTo>
                <a:cubicBezTo>
                  <a:pt x="458" y="112"/>
                  <a:pt x="353" y="0"/>
                  <a:pt x="232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967" y="156747"/>
            <a:ext cx="7495176" cy="641980"/>
          </a:xfrm>
          <a:prstGeom prst="rect">
            <a:avLst/>
          </a:prstGeom>
        </p:spPr>
        <p:txBody>
          <a:bodyPr vert="horz" wrap="square" lIns="0" tIns="26171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uz-Latn-UZ" sz="4000" dirty="0" smtClean="0"/>
              <a:t>UNLI TOVUSHLAR</a:t>
            </a:r>
            <a:endParaRPr lang="uz-Latn-UZ" sz="4000" dirty="0"/>
          </a:p>
        </p:txBody>
      </p:sp>
      <p:sp>
        <p:nvSpPr>
          <p:cNvPr id="5" name="Freeform 6">
            <a:extLst>
              <a:ext uri="{FF2B5EF4-FFF2-40B4-BE49-F238E27FC236}">
                <a16:creationId xmlns="" xmlns:a16="http://schemas.microsoft.com/office/drawing/2014/main" id="{99C983BF-A929-4C65-AC7A-4CB2288E9936}"/>
              </a:ext>
            </a:extLst>
          </p:cNvPr>
          <p:cNvSpPr>
            <a:spLocks/>
          </p:cNvSpPr>
          <p:nvPr/>
        </p:nvSpPr>
        <p:spPr bwMode="auto">
          <a:xfrm rot="547283">
            <a:off x="375644" y="1082319"/>
            <a:ext cx="1597328" cy="1748530"/>
          </a:xfrm>
          <a:custGeom>
            <a:avLst/>
            <a:gdLst>
              <a:gd name="T0" fmla="*/ 340 w 423"/>
              <a:gd name="T1" fmla="*/ 339 h 419"/>
              <a:gd name="T2" fmla="*/ 423 w 423"/>
              <a:gd name="T3" fmla="*/ 182 h 419"/>
              <a:gd name="T4" fmla="*/ 210 w 423"/>
              <a:gd name="T5" fmla="*/ 10 h 419"/>
              <a:gd name="T6" fmla="*/ 0 w 423"/>
              <a:gd name="T7" fmla="*/ 197 h 419"/>
              <a:gd name="T8" fmla="*/ 210 w 423"/>
              <a:gd name="T9" fmla="*/ 384 h 419"/>
              <a:gd name="T10" fmla="*/ 262 w 423"/>
              <a:gd name="T11" fmla="*/ 377 h 419"/>
              <a:gd name="T12" fmla="*/ 382 w 423"/>
              <a:gd name="T13" fmla="*/ 419 h 419"/>
              <a:gd name="T14" fmla="*/ 340 w 423"/>
              <a:gd name="T15" fmla="*/ 33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3" h="419">
                <a:moveTo>
                  <a:pt x="340" y="339"/>
                </a:moveTo>
                <a:cubicBezTo>
                  <a:pt x="390" y="300"/>
                  <a:pt x="423" y="242"/>
                  <a:pt x="423" y="182"/>
                </a:cubicBezTo>
                <a:cubicBezTo>
                  <a:pt x="423" y="79"/>
                  <a:pt x="332" y="0"/>
                  <a:pt x="210" y="10"/>
                </a:cubicBezTo>
                <a:cubicBezTo>
                  <a:pt x="95" y="20"/>
                  <a:pt x="0" y="94"/>
                  <a:pt x="0" y="197"/>
                </a:cubicBezTo>
                <a:cubicBezTo>
                  <a:pt x="0" y="300"/>
                  <a:pt x="94" y="384"/>
                  <a:pt x="210" y="384"/>
                </a:cubicBezTo>
                <a:cubicBezTo>
                  <a:pt x="228" y="384"/>
                  <a:pt x="245" y="381"/>
                  <a:pt x="262" y="377"/>
                </a:cubicBezTo>
                <a:cubicBezTo>
                  <a:pt x="291" y="391"/>
                  <a:pt x="337" y="409"/>
                  <a:pt x="382" y="419"/>
                </a:cubicBezTo>
                <a:cubicBezTo>
                  <a:pt x="363" y="400"/>
                  <a:pt x="350" y="370"/>
                  <a:pt x="340" y="339"/>
                </a:cubicBezTo>
                <a:close/>
              </a:path>
            </a:pathLst>
          </a:custGeom>
          <a:solidFill>
            <a:srgbClr val="FFCCFF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="" xmlns:a16="http://schemas.microsoft.com/office/drawing/2014/main" id="{EF0EBD42-4F00-4C78-98B6-752B39E0F28E}"/>
              </a:ext>
            </a:extLst>
          </p:cNvPr>
          <p:cNvSpPr>
            <a:spLocks/>
          </p:cNvSpPr>
          <p:nvPr/>
        </p:nvSpPr>
        <p:spPr bwMode="auto">
          <a:xfrm rot="585448">
            <a:off x="1570783" y="1135417"/>
            <a:ext cx="1647279" cy="1598205"/>
          </a:xfrm>
          <a:custGeom>
            <a:avLst/>
            <a:gdLst>
              <a:gd name="T0" fmla="*/ 348 w 412"/>
              <a:gd name="T1" fmla="*/ 332 h 418"/>
              <a:gd name="T2" fmla="*/ 407 w 412"/>
              <a:gd name="T3" fmla="*/ 180 h 418"/>
              <a:gd name="T4" fmla="*/ 205 w 412"/>
              <a:gd name="T5" fmla="*/ 10 h 418"/>
              <a:gd name="T6" fmla="*/ 0 w 412"/>
              <a:gd name="T7" fmla="*/ 201 h 418"/>
              <a:gd name="T8" fmla="*/ 205 w 412"/>
              <a:gd name="T9" fmla="*/ 392 h 418"/>
              <a:gd name="T10" fmla="*/ 288 w 412"/>
              <a:gd name="T11" fmla="*/ 370 h 418"/>
              <a:gd name="T12" fmla="*/ 384 w 412"/>
              <a:gd name="T13" fmla="*/ 418 h 418"/>
              <a:gd name="T14" fmla="*/ 348 w 412"/>
              <a:gd name="T15" fmla="*/ 332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" h="418">
                <a:moveTo>
                  <a:pt x="348" y="332"/>
                </a:moveTo>
                <a:cubicBezTo>
                  <a:pt x="392" y="291"/>
                  <a:pt x="412" y="236"/>
                  <a:pt x="407" y="180"/>
                </a:cubicBezTo>
                <a:cubicBezTo>
                  <a:pt x="398" y="90"/>
                  <a:pt x="337" y="21"/>
                  <a:pt x="205" y="10"/>
                </a:cubicBezTo>
                <a:cubicBezTo>
                  <a:pt x="82" y="0"/>
                  <a:pt x="0" y="96"/>
                  <a:pt x="0" y="201"/>
                </a:cubicBezTo>
                <a:cubicBezTo>
                  <a:pt x="0" y="307"/>
                  <a:pt x="93" y="405"/>
                  <a:pt x="205" y="392"/>
                </a:cubicBezTo>
                <a:cubicBezTo>
                  <a:pt x="236" y="389"/>
                  <a:pt x="264" y="381"/>
                  <a:pt x="288" y="370"/>
                </a:cubicBezTo>
                <a:cubicBezTo>
                  <a:pt x="318" y="390"/>
                  <a:pt x="356" y="412"/>
                  <a:pt x="384" y="418"/>
                </a:cubicBezTo>
                <a:cubicBezTo>
                  <a:pt x="365" y="399"/>
                  <a:pt x="354" y="363"/>
                  <a:pt x="348" y="332"/>
                </a:cubicBezTo>
                <a:close/>
              </a:path>
            </a:pathLst>
          </a:custGeom>
          <a:solidFill>
            <a:srgbClr val="66FFFF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="" xmlns:a16="http://schemas.microsoft.com/office/drawing/2014/main" id="{605E5163-2B4F-417D-A984-C2E140773869}"/>
              </a:ext>
            </a:extLst>
          </p:cNvPr>
          <p:cNvSpPr>
            <a:spLocks/>
          </p:cNvSpPr>
          <p:nvPr/>
        </p:nvSpPr>
        <p:spPr bwMode="auto">
          <a:xfrm rot="21064990" flipH="1">
            <a:off x="2984270" y="1143380"/>
            <a:ext cx="1660480" cy="1836891"/>
          </a:xfrm>
          <a:custGeom>
            <a:avLst/>
            <a:gdLst>
              <a:gd name="T0" fmla="*/ 428 w 428"/>
              <a:gd name="T1" fmla="*/ 205 h 495"/>
              <a:gd name="T2" fmla="*/ 213 w 428"/>
              <a:gd name="T3" fmla="*/ 12 h 495"/>
              <a:gd name="T4" fmla="*/ 0 w 428"/>
              <a:gd name="T5" fmla="*/ 211 h 495"/>
              <a:gd name="T6" fmla="*/ 213 w 428"/>
              <a:gd name="T7" fmla="*/ 410 h 495"/>
              <a:gd name="T8" fmla="*/ 213 w 428"/>
              <a:gd name="T9" fmla="*/ 410 h 495"/>
              <a:gd name="T10" fmla="*/ 280 w 428"/>
              <a:gd name="T11" fmla="*/ 495 h 495"/>
              <a:gd name="T12" fmla="*/ 282 w 428"/>
              <a:gd name="T13" fmla="*/ 397 h 495"/>
              <a:gd name="T14" fmla="*/ 428 w 428"/>
              <a:gd name="T15" fmla="*/ 20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8" h="495">
                <a:moveTo>
                  <a:pt x="428" y="205"/>
                </a:moveTo>
                <a:cubicBezTo>
                  <a:pt x="428" y="95"/>
                  <a:pt x="368" y="28"/>
                  <a:pt x="213" y="12"/>
                </a:cubicBezTo>
                <a:cubicBezTo>
                  <a:pt x="96" y="0"/>
                  <a:pt x="0" y="101"/>
                  <a:pt x="0" y="211"/>
                </a:cubicBezTo>
                <a:cubicBezTo>
                  <a:pt x="0" y="321"/>
                  <a:pt x="96" y="420"/>
                  <a:pt x="213" y="410"/>
                </a:cubicBezTo>
                <a:cubicBezTo>
                  <a:pt x="213" y="410"/>
                  <a:pt x="213" y="410"/>
                  <a:pt x="213" y="410"/>
                </a:cubicBezTo>
                <a:cubicBezTo>
                  <a:pt x="233" y="444"/>
                  <a:pt x="256" y="475"/>
                  <a:pt x="280" y="495"/>
                </a:cubicBezTo>
                <a:cubicBezTo>
                  <a:pt x="277" y="464"/>
                  <a:pt x="277" y="433"/>
                  <a:pt x="282" y="397"/>
                </a:cubicBezTo>
                <a:cubicBezTo>
                  <a:pt x="378" y="368"/>
                  <a:pt x="428" y="296"/>
                  <a:pt x="428" y="205"/>
                </a:cubicBezTo>
                <a:close/>
              </a:path>
            </a:pathLst>
          </a:custGeom>
          <a:solidFill>
            <a:srgbClr val="FF99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="" xmlns:a16="http://schemas.microsoft.com/office/drawing/2014/main" id="{9A5E763E-7525-43BD-8E7A-ADD40A69091B}"/>
              </a:ext>
            </a:extLst>
          </p:cNvPr>
          <p:cNvSpPr>
            <a:spLocks/>
          </p:cNvSpPr>
          <p:nvPr/>
        </p:nvSpPr>
        <p:spPr bwMode="auto">
          <a:xfrm rot="20266849">
            <a:off x="5618241" y="1252410"/>
            <a:ext cx="1895757" cy="1499559"/>
          </a:xfrm>
          <a:custGeom>
            <a:avLst/>
            <a:gdLst>
              <a:gd name="T0" fmla="*/ 232 w 458"/>
              <a:gd name="T1" fmla="*/ 0 h 408"/>
              <a:gd name="T2" fmla="*/ 15 w 458"/>
              <a:gd name="T3" fmla="*/ 178 h 408"/>
              <a:gd name="T4" fmla="*/ 62 w 458"/>
              <a:gd name="T5" fmla="*/ 315 h 408"/>
              <a:gd name="T6" fmla="*/ 0 w 458"/>
              <a:gd name="T7" fmla="*/ 377 h 408"/>
              <a:gd name="T8" fmla="*/ 113 w 458"/>
              <a:gd name="T9" fmla="*/ 367 h 408"/>
              <a:gd name="T10" fmla="*/ 232 w 458"/>
              <a:gd name="T11" fmla="*/ 408 h 408"/>
              <a:gd name="T12" fmla="*/ 458 w 458"/>
              <a:gd name="T13" fmla="*/ 225 h 408"/>
              <a:gd name="T14" fmla="*/ 232 w 458"/>
              <a:gd name="T1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408">
                <a:moveTo>
                  <a:pt x="232" y="0"/>
                </a:moveTo>
                <a:cubicBezTo>
                  <a:pt x="111" y="0"/>
                  <a:pt x="15" y="65"/>
                  <a:pt x="15" y="178"/>
                </a:cubicBezTo>
                <a:cubicBezTo>
                  <a:pt x="15" y="226"/>
                  <a:pt x="33" y="275"/>
                  <a:pt x="62" y="315"/>
                </a:cubicBezTo>
                <a:cubicBezTo>
                  <a:pt x="45" y="340"/>
                  <a:pt x="22" y="363"/>
                  <a:pt x="0" y="377"/>
                </a:cubicBezTo>
                <a:cubicBezTo>
                  <a:pt x="31" y="382"/>
                  <a:pt x="77" y="375"/>
                  <a:pt x="113" y="367"/>
                </a:cubicBezTo>
                <a:cubicBezTo>
                  <a:pt x="147" y="392"/>
                  <a:pt x="188" y="408"/>
                  <a:pt x="232" y="408"/>
                </a:cubicBezTo>
                <a:cubicBezTo>
                  <a:pt x="353" y="408"/>
                  <a:pt x="458" y="337"/>
                  <a:pt x="458" y="225"/>
                </a:cubicBezTo>
                <a:cubicBezTo>
                  <a:pt x="458" y="112"/>
                  <a:pt x="353" y="0"/>
                  <a:pt x="232" y="0"/>
                </a:cubicBezTo>
                <a:close/>
              </a:path>
            </a:pathLst>
          </a:custGeom>
          <a:solidFill>
            <a:srgbClr val="99FF6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="" xmlns:a16="http://schemas.microsoft.com/office/drawing/2014/main" id="{52B0E211-CFB3-4907-94FE-D1FA63612C5C}"/>
              </a:ext>
            </a:extLst>
          </p:cNvPr>
          <p:cNvSpPr>
            <a:spLocks/>
          </p:cNvSpPr>
          <p:nvPr/>
        </p:nvSpPr>
        <p:spPr bwMode="auto">
          <a:xfrm rot="373509">
            <a:off x="4306353" y="1160274"/>
            <a:ext cx="1607741" cy="1855889"/>
          </a:xfrm>
          <a:custGeom>
            <a:avLst/>
            <a:gdLst>
              <a:gd name="T0" fmla="*/ 203 w 405"/>
              <a:gd name="T1" fmla="*/ 0 h 461"/>
              <a:gd name="T2" fmla="*/ 0 w 405"/>
              <a:gd name="T3" fmla="*/ 189 h 461"/>
              <a:gd name="T4" fmla="*/ 118 w 405"/>
              <a:gd name="T5" fmla="*/ 361 h 461"/>
              <a:gd name="T6" fmla="*/ 108 w 405"/>
              <a:gd name="T7" fmla="*/ 461 h 461"/>
              <a:gd name="T8" fmla="*/ 197 w 405"/>
              <a:gd name="T9" fmla="*/ 378 h 461"/>
              <a:gd name="T10" fmla="*/ 203 w 405"/>
              <a:gd name="T11" fmla="*/ 378 h 461"/>
              <a:gd name="T12" fmla="*/ 405 w 405"/>
              <a:gd name="T13" fmla="*/ 189 h 461"/>
              <a:gd name="T14" fmla="*/ 203 w 405"/>
              <a:gd name="T15" fmla="*/ 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" h="461">
                <a:moveTo>
                  <a:pt x="203" y="0"/>
                </a:moveTo>
                <a:cubicBezTo>
                  <a:pt x="91" y="0"/>
                  <a:pt x="0" y="85"/>
                  <a:pt x="0" y="189"/>
                </a:cubicBezTo>
                <a:cubicBezTo>
                  <a:pt x="0" y="265"/>
                  <a:pt x="49" y="331"/>
                  <a:pt x="118" y="361"/>
                </a:cubicBezTo>
                <a:cubicBezTo>
                  <a:pt x="121" y="394"/>
                  <a:pt x="117" y="431"/>
                  <a:pt x="108" y="461"/>
                </a:cubicBezTo>
                <a:cubicBezTo>
                  <a:pt x="137" y="445"/>
                  <a:pt x="172" y="407"/>
                  <a:pt x="197" y="378"/>
                </a:cubicBezTo>
                <a:cubicBezTo>
                  <a:pt x="199" y="378"/>
                  <a:pt x="201" y="378"/>
                  <a:pt x="203" y="378"/>
                </a:cubicBezTo>
                <a:cubicBezTo>
                  <a:pt x="314" y="378"/>
                  <a:pt x="405" y="293"/>
                  <a:pt x="405" y="189"/>
                </a:cubicBezTo>
                <a:cubicBezTo>
                  <a:pt x="405" y="85"/>
                  <a:pt x="314" y="0"/>
                  <a:pt x="203" y="0"/>
                </a:cubicBezTo>
                <a:close/>
              </a:path>
            </a:pathLst>
          </a:custGeom>
          <a:solidFill>
            <a:srgbClr val="FFFF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B3624DD-DC72-4D29-B823-4FF8F8FA6612}"/>
              </a:ext>
            </a:extLst>
          </p:cNvPr>
          <p:cNvSpPr txBox="1"/>
          <p:nvPr/>
        </p:nvSpPr>
        <p:spPr>
          <a:xfrm>
            <a:off x="2202920" y="1628801"/>
            <a:ext cx="1611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33"/>
            <a:r>
              <a:rPr lang="uz-Latn-UZ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886B989-23A4-4136-8CF3-5AB0701CE667}"/>
              </a:ext>
            </a:extLst>
          </p:cNvPr>
          <p:cNvSpPr txBox="1"/>
          <p:nvPr/>
        </p:nvSpPr>
        <p:spPr>
          <a:xfrm>
            <a:off x="804541" y="1672910"/>
            <a:ext cx="739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33"/>
            <a:r>
              <a:rPr lang="uz-Latn-UZ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BAC8496-A443-448B-B912-053033D343A2}"/>
              </a:ext>
            </a:extLst>
          </p:cNvPr>
          <p:cNvSpPr txBox="1"/>
          <p:nvPr/>
        </p:nvSpPr>
        <p:spPr>
          <a:xfrm>
            <a:off x="3546787" y="1617468"/>
            <a:ext cx="558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33"/>
            <a:r>
              <a:rPr lang="uz-Latn-UZ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D54B0AB-5B3E-4B63-8BDF-F0E8C2478350}"/>
              </a:ext>
            </a:extLst>
          </p:cNvPr>
          <p:cNvSpPr txBox="1"/>
          <p:nvPr/>
        </p:nvSpPr>
        <p:spPr>
          <a:xfrm>
            <a:off x="4940623" y="1671165"/>
            <a:ext cx="664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33"/>
            <a:r>
              <a:rPr lang="uz-Latn-U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872568-619C-460F-A7ED-B5E6DADAB605}"/>
              </a:ext>
            </a:extLst>
          </p:cNvPr>
          <p:cNvSpPr txBox="1"/>
          <p:nvPr/>
        </p:nvSpPr>
        <p:spPr>
          <a:xfrm>
            <a:off x="6233762" y="1660593"/>
            <a:ext cx="570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33"/>
            <a:r>
              <a:rPr lang="uz-Latn-U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="" xmlns:a16="http://schemas.microsoft.com/office/drawing/2014/main" id="{9CA17846-151C-4867-A43B-DECD3F80DB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12233" y="3247221"/>
            <a:ext cx="663684" cy="1317464"/>
            <a:chOff x="1506" y="3505"/>
            <a:chExt cx="871" cy="1729"/>
          </a:xfrm>
          <a:solidFill>
            <a:schemeClr val="accent1"/>
          </a:solidFill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E32BDC79-14C8-4EE1-B9E4-E34C6E863E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8CE8B122-D7FD-4808-9478-D320DFF353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="" xmlns:a16="http://schemas.microsoft.com/office/drawing/2014/main" id="{DBD3B164-A542-4B0F-8F64-59FFBD4EE9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50826" y="3247221"/>
            <a:ext cx="663684" cy="1317464"/>
            <a:chOff x="1506" y="3505"/>
            <a:chExt cx="871" cy="1729"/>
          </a:xfrm>
          <a:solidFill>
            <a:schemeClr val="accent4"/>
          </a:solidFill>
        </p:grpSpPr>
        <p:sp>
          <p:nvSpPr>
            <p:cNvPr id="19" name="Freeform 5">
              <a:extLst>
                <a:ext uri="{FF2B5EF4-FFF2-40B4-BE49-F238E27FC236}">
                  <a16:creationId xmlns="" xmlns:a16="http://schemas.microsoft.com/office/drawing/2014/main" id="{FBAEA30C-A037-4953-9A81-31EB086E77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="" xmlns:a16="http://schemas.microsoft.com/office/drawing/2014/main" id="{04D8AF80-A24F-4214-B272-A48649AE67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="" xmlns:a16="http://schemas.microsoft.com/office/drawing/2014/main" id="{04A454F0-04B0-4AA8-A711-320D37B2A5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51593" y="3247221"/>
            <a:ext cx="663684" cy="1317464"/>
            <a:chOff x="1506" y="3505"/>
            <a:chExt cx="871" cy="1729"/>
          </a:xfrm>
          <a:solidFill>
            <a:schemeClr val="accent5"/>
          </a:solidFill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A6EAD0EB-4F1C-4797-B1E8-46D128A63D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D4BC25E2-BE7B-4DA9-8D36-9347E13B7A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4">
            <a:extLst>
              <a:ext uri="{FF2B5EF4-FFF2-40B4-BE49-F238E27FC236}">
                <a16:creationId xmlns="" xmlns:a16="http://schemas.microsoft.com/office/drawing/2014/main" id="{F5A5B162-B0A2-47C9-8701-E2279CBDF38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73255" y="3247221"/>
            <a:ext cx="663684" cy="1317464"/>
            <a:chOff x="1506" y="3505"/>
            <a:chExt cx="871" cy="1729"/>
          </a:xfrm>
          <a:solidFill>
            <a:schemeClr val="accent6"/>
          </a:solidFill>
        </p:grpSpPr>
        <p:sp>
          <p:nvSpPr>
            <p:cNvPr id="25" name="Freeform 5">
              <a:extLst>
                <a:ext uri="{FF2B5EF4-FFF2-40B4-BE49-F238E27FC236}">
                  <a16:creationId xmlns="" xmlns:a16="http://schemas.microsoft.com/office/drawing/2014/main" id="{F9D330F1-CFBA-4882-B413-B4D778FDF4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97534BF9-2094-4C00-8907-BE03121512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="" xmlns:a16="http://schemas.microsoft.com/office/drawing/2014/main" id="{1F8AD159-6F87-4302-849D-5DA5FB6C7E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50412" y="3257467"/>
            <a:ext cx="663684" cy="1317464"/>
            <a:chOff x="1506" y="3505"/>
            <a:chExt cx="871" cy="1729"/>
          </a:xfrm>
          <a:solidFill>
            <a:schemeClr val="bg2"/>
          </a:solidFill>
        </p:grpSpPr>
        <p:sp>
          <p:nvSpPr>
            <p:cNvPr id="28" name="Freeform 5">
              <a:extLst>
                <a:ext uri="{FF2B5EF4-FFF2-40B4-BE49-F238E27FC236}">
                  <a16:creationId xmlns="" xmlns:a16="http://schemas.microsoft.com/office/drawing/2014/main" id="{C0D117F7-6F40-4E9B-897C-292F3E2FA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11A1E254-D3BE-4963-AF98-895191A15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="" xmlns:a16="http://schemas.microsoft.com/office/drawing/2014/main" id="{FF2E5B8B-4983-4AA0-A5E7-E6F1185C82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02435" y="3206491"/>
            <a:ext cx="663684" cy="1317464"/>
            <a:chOff x="1506" y="3505"/>
            <a:chExt cx="871" cy="1729"/>
          </a:xfrm>
          <a:solidFill>
            <a:schemeClr val="tx2"/>
          </a:solidFill>
        </p:grpSpPr>
        <p:sp>
          <p:nvSpPr>
            <p:cNvPr id="31" name="Freeform 5">
              <a:extLst>
                <a:ext uri="{FF2B5EF4-FFF2-40B4-BE49-F238E27FC236}">
                  <a16:creationId xmlns="" xmlns:a16="http://schemas.microsoft.com/office/drawing/2014/main" id="{C81578E0-EB4E-44EE-9D85-5D013433A1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="" xmlns:a16="http://schemas.microsoft.com/office/drawing/2014/main" id="{0DF53F21-8F3C-4873-87E6-C274F198BB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4">
            <a:extLst>
              <a:ext uri="{FF2B5EF4-FFF2-40B4-BE49-F238E27FC236}">
                <a16:creationId xmlns="" xmlns:a16="http://schemas.microsoft.com/office/drawing/2014/main" id="{C2F703E9-531C-47F7-909B-5DA5DFE630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88260" y="3247221"/>
            <a:ext cx="663684" cy="1317464"/>
            <a:chOff x="1506" y="3505"/>
            <a:chExt cx="871" cy="1729"/>
          </a:xfrm>
          <a:solidFill>
            <a:schemeClr val="accent2"/>
          </a:solidFill>
        </p:grpSpPr>
        <p:sp>
          <p:nvSpPr>
            <p:cNvPr id="34" name="Freeform 5">
              <a:extLst>
                <a:ext uri="{FF2B5EF4-FFF2-40B4-BE49-F238E27FC236}">
                  <a16:creationId xmlns="" xmlns:a16="http://schemas.microsoft.com/office/drawing/2014/main" id="{0BDC17BE-59C8-4A9B-8AC0-A56859B184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="" xmlns:a16="http://schemas.microsoft.com/office/drawing/2014/main" id="{2BD61CA1-429A-478C-BB27-3BA68F8668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30" tIns="45714" rIns="91430" bIns="45714" numCol="1" anchor="t" anchorCtr="0" compatLnSpc="1">
              <a:prstTxWarp prst="textNoShape">
                <a:avLst/>
              </a:prstTxWarp>
            </a:bodyPr>
            <a:lstStyle/>
            <a:p>
              <a:pPr defTabSz="914233"/>
              <a:endParaRPr lang="en-US" sz="240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2872568-619C-460F-A7ED-B5E6DADAB605}"/>
              </a:ext>
            </a:extLst>
          </p:cNvPr>
          <p:cNvSpPr txBox="1"/>
          <p:nvPr/>
        </p:nvSpPr>
        <p:spPr>
          <a:xfrm>
            <a:off x="7640320" y="1694974"/>
            <a:ext cx="809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33"/>
            <a:r>
              <a:rPr lang="uz-Latn-UZ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5277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2703355"/>
            <a:ext cx="1422400" cy="115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49-</a:t>
            </a:r>
            <a:r>
              <a:rPr lang="uz-Latn-UZ" dirty="0" smtClean="0"/>
              <a:t> </a:t>
            </a:r>
            <a:r>
              <a:rPr lang="en-US" dirty="0" err="1" smtClean="0"/>
              <a:t>mashq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7840" y="1129104"/>
            <a:ext cx="83413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Yoshlikda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bilgani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toshga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yozgani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arilikda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bilgani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muzga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yozgani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2.Bilmaslik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bilishga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tirishmaslik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Dehqon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lsang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shudgor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lsang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takror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4.Bilimli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bilimsiz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hikmat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yondirar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95880" y="1605280"/>
            <a:ext cx="411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4040" y="2062480"/>
            <a:ext cx="411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17160" y="2875280"/>
            <a:ext cx="411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58520" y="3688080"/>
            <a:ext cx="817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58520" y="2428240"/>
            <a:ext cx="411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150360" y="2428240"/>
            <a:ext cx="411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847080" y="2875280"/>
            <a:ext cx="563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569720" y="3281680"/>
            <a:ext cx="411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889760" y="3688080"/>
            <a:ext cx="706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922520" y="3688080"/>
            <a:ext cx="706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741420" y="3708400"/>
            <a:ext cx="817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92880" y="4165600"/>
            <a:ext cx="1148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9744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880" y="149011"/>
            <a:ext cx="7772401" cy="613171"/>
          </a:xfrm>
        </p:spPr>
        <p:txBody>
          <a:bodyPr/>
          <a:lstStyle/>
          <a:p>
            <a:r>
              <a:rPr lang="uz-Latn-UZ" dirty="0" smtClean="0"/>
              <a:t>50- mashq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760" y="906656"/>
            <a:ext cx="5953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1.             O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ldi-sotdi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2.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Y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urak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yaralangani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holati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3.             Q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attiq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sog‘inch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4.             N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uyat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240" y="2890520"/>
            <a:ext cx="1717040" cy="47244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Bozor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0800" y="3444240"/>
            <a:ext cx="1717040" cy="47244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ozor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880" y="3997960"/>
            <a:ext cx="1717040" cy="47244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3080" y="4516120"/>
            <a:ext cx="1717040" cy="47244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99" y="1119773"/>
            <a:ext cx="2611119" cy="277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4720" y="970280"/>
            <a:ext cx="914400" cy="375920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4720" y="1418357"/>
            <a:ext cx="914400" cy="375920"/>
          </a:xfrm>
          <a:prstGeom prst="rect">
            <a:avLst/>
          </a:prstGeom>
          <a:solidFill>
            <a:srgbClr val="66FF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4720" y="1871514"/>
            <a:ext cx="914400" cy="37592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5-2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4720" y="2319453"/>
            <a:ext cx="914400" cy="375920"/>
          </a:xfrm>
          <a:prstGeom prst="rect">
            <a:avLst/>
          </a:prstGeom>
          <a:solidFill>
            <a:srgbClr val="99FF66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5-3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452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544" y="1345474"/>
            <a:ext cx="8673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51-mashq. 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foydalari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10–12 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uz-Latn-UZ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gapdan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87" y="2781618"/>
            <a:ext cx="4707073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1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45- mashq</a:t>
            </a:r>
            <a:endParaRPr lang="ru-RU" sz="40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18160" y="1097280"/>
            <a:ext cx="2895600" cy="589280"/>
          </a:xfrm>
          <a:prstGeom prst="round2DiagRect">
            <a:avLst>
              <a:gd name="adj1" fmla="val 46667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XX asr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19040" y="1087120"/>
            <a:ext cx="2895600" cy="589280"/>
          </a:xfrm>
          <a:prstGeom prst="round2DiagRect">
            <a:avLst>
              <a:gd name="adj1" fmla="val 46667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XXI asr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8" y="1775113"/>
            <a:ext cx="886572" cy="148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20" y="1816863"/>
            <a:ext cx="1569720" cy="121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583" y="1849885"/>
            <a:ext cx="1562297" cy="117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21" y="3335117"/>
            <a:ext cx="1774368" cy="125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08" y="1719263"/>
            <a:ext cx="1493837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8" y="3515172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3534554"/>
            <a:ext cx="9080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1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677108"/>
          </a:xfrm>
        </p:spPr>
        <p:txBody>
          <a:bodyPr/>
          <a:lstStyle/>
          <a:p>
            <a:pPr algn="ctr"/>
            <a:r>
              <a:rPr lang="en-US" sz="4400" dirty="0" smtClean="0"/>
              <a:t>TOPSHIRIQ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2880" y="1035400"/>
            <a:ext cx="878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477" y="1618318"/>
            <a:ext cx="488467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Komputer tarmoqlari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majmuyi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927100"/>
            <a:ext cx="2672080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48559" y="957317"/>
            <a:ext cx="375920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inglizcha “tarmoq aro”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82880" y="1006985"/>
            <a:ext cx="215392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1571" y="2380318"/>
            <a:ext cx="270619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xborotni o‘qish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158" y="2977218"/>
            <a:ext cx="314541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xborotni tarqatish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864" y="3614738"/>
            <a:ext cx="270458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a’lumot topish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7750" y="4270366"/>
            <a:ext cx="274466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usxa ko‘chirish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243840" y="2307465"/>
            <a:ext cx="3088639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Imkoniyatlari: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3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127" y="111556"/>
            <a:ext cx="8190071" cy="677108"/>
          </a:xfrm>
        </p:spPr>
        <p:txBody>
          <a:bodyPr/>
          <a:lstStyle/>
          <a:p>
            <a:pPr algn="ctr"/>
            <a:r>
              <a:rPr lang="en-US" sz="4400" dirty="0" smtClean="0"/>
              <a:t>Internet </a:t>
            </a:r>
            <a:r>
              <a:rPr lang="uz-Latn-UZ" sz="4400" dirty="0" smtClean="0"/>
              <a:t> </a:t>
            </a:r>
            <a:r>
              <a:rPr lang="en-US" sz="4400" dirty="0" err="1" smtClean="0"/>
              <a:t>imkoniyatlari</a:t>
            </a:r>
            <a:r>
              <a:rPr lang="uz-Latn-UZ" sz="4400" dirty="0" smtClean="0"/>
              <a:t>: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633" y="1087575"/>
            <a:ext cx="8434607" cy="369332"/>
          </a:xfrm>
        </p:spPr>
        <p:txBody>
          <a:bodyPr/>
          <a:lstStyle/>
          <a:p>
            <a:r>
              <a:rPr lang="en-US" sz="2400" dirty="0" smtClean="0"/>
              <a:t> 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96913717"/>
              </p:ext>
            </p:extLst>
          </p:nvPr>
        </p:nvGraphicFramePr>
        <p:xfrm>
          <a:off x="132080" y="1336615"/>
          <a:ext cx="5892800" cy="376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1097280"/>
            <a:ext cx="2992122" cy="2667574"/>
          </a:xfrm>
          <a:prstGeom prst="ellipse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45- mashq</a:t>
            </a:r>
            <a:endParaRPr lang="ru-RU" sz="40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18160" y="1097280"/>
            <a:ext cx="2895600" cy="589280"/>
          </a:xfrm>
          <a:prstGeom prst="round2DiagRect">
            <a:avLst>
              <a:gd name="adj1" fmla="val 46667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XX asr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19040" y="1087120"/>
            <a:ext cx="2895600" cy="589280"/>
          </a:xfrm>
          <a:prstGeom prst="round2DiagRect">
            <a:avLst>
              <a:gd name="adj1" fmla="val 46667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XXI asr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8" y="1775113"/>
            <a:ext cx="886572" cy="148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20" y="1816863"/>
            <a:ext cx="1569720" cy="121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583" y="1849885"/>
            <a:ext cx="1562297" cy="117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82" y="1816865"/>
            <a:ext cx="1736878" cy="144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7" y="3535680"/>
            <a:ext cx="1615426" cy="123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57" y="3535680"/>
            <a:ext cx="1520524" cy="123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21" y="3335117"/>
            <a:ext cx="1774368" cy="125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6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45-</a:t>
            </a:r>
            <a:r>
              <a:rPr lang="uz-Latn-UZ" sz="4000" dirty="0" smtClean="0"/>
              <a:t> </a:t>
            </a:r>
            <a:r>
              <a:rPr lang="en-US" sz="4000" dirty="0" err="1" smtClean="0"/>
              <a:t>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3005" y="996135"/>
            <a:ext cx="3740687" cy="369332"/>
          </a:xfrm>
        </p:spPr>
        <p:txBody>
          <a:bodyPr/>
          <a:lstStyle/>
          <a:p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40" y="1005261"/>
            <a:ext cx="2644379" cy="241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7984" y="1810743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7984" y="2569200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ugungi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7984" y="3353463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704" y="4145357"/>
            <a:ext cx="1864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avt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poyga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17736" y="1787873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jangari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5518" y="2569200"/>
            <a:ext cx="1582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85518" y="3353463"/>
            <a:ext cx="1364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85518" y="4155123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yo‘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716401" y="1810743"/>
            <a:ext cx="0" cy="27815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35280" y="4744720"/>
            <a:ext cx="4958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10081" y="2418080"/>
            <a:ext cx="4958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10081" y="3201531"/>
            <a:ext cx="4958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06400" y="3982720"/>
            <a:ext cx="4958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6400" y="1686560"/>
            <a:ext cx="4958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5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47-</a:t>
            </a:r>
            <a:r>
              <a:rPr lang="uz-Latn-UZ" sz="4000" dirty="0" smtClean="0"/>
              <a:t> </a:t>
            </a:r>
            <a:r>
              <a:rPr lang="en-US" sz="4000" dirty="0" err="1" smtClean="0"/>
              <a:t>mashq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60" y="1701323"/>
            <a:ext cx="2566948" cy="1703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8114" y="1107212"/>
            <a:ext cx="483284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101dan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tillarda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so‘rovlarni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ishlaydi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86" y="1278640"/>
            <a:ext cx="4049701" cy="2752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08114" y="3819471"/>
            <a:ext cx="483284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24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milliarddan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qidiruvni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oshiradi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9931" y="2349597"/>
            <a:ext cx="483284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mingdan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kompyuterdan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152777" y="1522710"/>
            <a:ext cx="1054983" cy="74297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3"/>
          </p:cNvCxnSpPr>
          <p:nvPr/>
        </p:nvCxnSpPr>
        <p:spPr>
          <a:xfrm flipV="1">
            <a:off x="5152777" y="2765095"/>
            <a:ext cx="1054983" cy="1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152777" y="3404432"/>
            <a:ext cx="1054983" cy="830538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51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Eslab qoling!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633" y="1826489"/>
            <a:ext cx="8607327" cy="1932709"/>
          </a:xfrm>
        </p:spPr>
        <p:txBody>
          <a:bodyPr/>
          <a:lstStyle/>
          <a:p>
            <a:r>
              <a:rPr lang="uz-Latn-UZ" sz="2800" dirty="0" smtClean="0"/>
              <a:t> </a:t>
            </a:r>
            <a:r>
              <a:rPr lang="uz-Latn-UZ" sz="2800" b="1" dirty="0" smtClean="0"/>
              <a:t>Tizim</a:t>
            </a:r>
            <a:r>
              <a:rPr lang="uz-Latn-UZ" sz="2800" dirty="0" smtClean="0"/>
              <a:t> – ip,sim va shu kabilarga terilgan narsa; o‘zaro bog‘liq va uzviy tartibda bo‘lgan narsa, hodisalar birligi, majmuyi.</a:t>
            </a:r>
          </a:p>
          <a:p>
            <a:r>
              <a:rPr lang="uz-Latn-UZ" sz="2800" dirty="0" smtClean="0"/>
              <a:t> </a:t>
            </a:r>
            <a:r>
              <a:rPr lang="uz-Latn-UZ" sz="2800" b="1" dirty="0" smtClean="0"/>
              <a:t>Tuzum</a:t>
            </a:r>
            <a:r>
              <a:rPr lang="uz-Latn-UZ" sz="2800" dirty="0" smtClean="0"/>
              <a:t> – jamiyat va davlat tuzilishi (qurilishi) tizimi.</a:t>
            </a:r>
            <a:endParaRPr lang="uz-Latn-UZ" sz="2800" dirty="0"/>
          </a:p>
          <a:p>
            <a:r>
              <a:rPr lang="uz-Latn-UZ" dirty="0" smtClean="0"/>
              <a:t> 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43633" y="3919937"/>
            <a:ext cx="3476527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0">
              <a:defRPr sz="1359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517726">
              <a:defRPr>
                <a:latin typeface="+mn-lt"/>
                <a:ea typeface="+mn-ea"/>
                <a:cs typeface="+mn-cs"/>
              </a:defRPr>
            </a:lvl2pPr>
            <a:lvl3pPr marL="1035453">
              <a:defRPr>
                <a:latin typeface="+mn-lt"/>
                <a:ea typeface="+mn-ea"/>
                <a:cs typeface="+mn-cs"/>
              </a:defRPr>
            </a:lvl3pPr>
            <a:lvl4pPr marL="1553180">
              <a:defRPr>
                <a:latin typeface="+mn-lt"/>
                <a:ea typeface="+mn-ea"/>
                <a:cs typeface="+mn-cs"/>
              </a:defRPr>
            </a:lvl4pPr>
            <a:lvl5pPr marL="2070906">
              <a:defRPr>
                <a:latin typeface="+mn-lt"/>
                <a:ea typeface="+mn-ea"/>
                <a:cs typeface="+mn-cs"/>
              </a:defRPr>
            </a:lvl5pPr>
            <a:lvl6pPr marL="2588633">
              <a:defRPr>
                <a:latin typeface="+mn-lt"/>
                <a:ea typeface="+mn-ea"/>
                <a:cs typeface="+mn-cs"/>
              </a:defRPr>
            </a:lvl6pPr>
            <a:lvl7pPr marL="3106358">
              <a:defRPr>
                <a:latin typeface="+mn-lt"/>
                <a:ea typeface="+mn-ea"/>
                <a:cs typeface="+mn-cs"/>
              </a:defRPr>
            </a:lvl7pPr>
            <a:lvl8pPr marL="3624085">
              <a:defRPr>
                <a:latin typeface="+mn-lt"/>
                <a:ea typeface="+mn-ea"/>
                <a:cs typeface="+mn-cs"/>
              </a:defRPr>
            </a:lvl8pPr>
            <a:lvl9pPr marL="4141812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uz-Latn-UZ" sz="2800" b="1" kern="0" dirty="0" smtClean="0">
                <a:solidFill>
                  <a:srgbClr val="7030A0"/>
                </a:solidFill>
              </a:rPr>
              <a:t>Milliard – milyard </a:t>
            </a:r>
            <a:endParaRPr lang="ru-RU" sz="2800" b="1" kern="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913" y="1016784"/>
            <a:ext cx="311880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/>
            <a:r>
              <a:rPr lang="uz-Latn-UZ" sz="2800" b="1" kern="0" dirty="0">
                <a:solidFill>
                  <a:srgbClr val="7030A0"/>
                </a:solidFill>
                <a:latin typeface="Arial"/>
                <a:cs typeface="Arial"/>
              </a:rPr>
              <a:t>Tizim – tuzum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65680" y="3789680"/>
            <a:ext cx="1554480" cy="6807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081896" y="3789680"/>
            <a:ext cx="1738264" cy="6807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25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677108"/>
          </a:xfrm>
        </p:spPr>
        <p:txBody>
          <a:bodyPr/>
          <a:lstStyle/>
          <a:p>
            <a:pPr algn="ctr"/>
            <a:r>
              <a:rPr lang="en-US" sz="4400" dirty="0" smtClean="0"/>
              <a:t>48-</a:t>
            </a:r>
            <a:r>
              <a:rPr lang="uz-Latn-UZ" sz="4400" dirty="0" smtClean="0"/>
              <a:t> </a:t>
            </a:r>
            <a:r>
              <a:rPr lang="en-US" sz="4400" dirty="0" err="1" smtClean="0"/>
              <a:t>mashq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5233" y="1006295"/>
            <a:ext cx="5366287" cy="3170099"/>
          </a:xfrm>
        </p:spPr>
        <p:txBody>
          <a:bodyPr/>
          <a:lstStyle/>
          <a:p>
            <a:r>
              <a:rPr lang="uz-Latn-UZ" sz="2800" dirty="0" smtClean="0"/>
              <a:t>   </a:t>
            </a:r>
            <a:r>
              <a:rPr lang="en-US" sz="2400" i="1" dirty="0" err="1" smtClean="0"/>
              <a:t>Quyidagi</a:t>
            </a:r>
            <a:r>
              <a:rPr lang="en-US" sz="2400" i="1" dirty="0" smtClean="0"/>
              <a:t> </a:t>
            </a:r>
            <a:r>
              <a:rPr lang="en-US" sz="2400" i="1" dirty="0" err="1"/>
              <a:t>so‘zlarni</a:t>
            </a:r>
            <a:r>
              <a:rPr lang="en-US" sz="2400" i="1" dirty="0"/>
              <a:t> </a:t>
            </a:r>
            <a:r>
              <a:rPr lang="en-US" sz="2400" i="1" dirty="0" err="1"/>
              <a:t>ko‘chiring</a:t>
            </a:r>
            <a:r>
              <a:rPr lang="en-US" sz="2400" i="1" dirty="0"/>
              <a:t>. </a:t>
            </a:r>
            <a:r>
              <a:rPr lang="en-US" sz="2400" i="1" dirty="0" err="1"/>
              <a:t>So‘zlardagi</a:t>
            </a:r>
            <a:r>
              <a:rPr lang="en-US" sz="2400" i="1" dirty="0"/>
              <a:t> </a:t>
            </a:r>
            <a:r>
              <a:rPr lang="en-US" sz="2400" i="1" dirty="0" err="1"/>
              <a:t>tovushlarning</a:t>
            </a:r>
            <a:endParaRPr lang="en-US" sz="2400" i="1" dirty="0"/>
          </a:p>
          <a:p>
            <a:r>
              <a:rPr lang="en-US" sz="2400" i="1" dirty="0" err="1" smtClean="0"/>
              <a:t>talaffuzi</a:t>
            </a:r>
            <a:r>
              <a:rPr lang="en-US" sz="2400" i="1" dirty="0" smtClean="0"/>
              <a:t> </a:t>
            </a:r>
            <a:r>
              <a:rPr lang="en-US" sz="2400" i="1" dirty="0" err="1"/>
              <a:t>va</a:t>
            </a:r>
            <a:r>
              <a:rPr lang="en-US" sz="2400" i="1" dirty="0"/>
              <a:t> </a:t>
            </a:r>
            <a:r>
              <a:rPr lang="en-US" sz="2400" i="1" dirty="0" err="1"/>
              <a:t>yozilishiga</a:t>
            </a:r>
            <a:r>
              <a:rPr lang="en-US" sz="2400" i="1" dirty="0"/>
              <a:t> </a:t>
            </a:r>
            <a:r>
              <a:rPr lang="en-US" sz="2400" i="1" dirty="0" err="1"/>
              <a:t>e’tibor</a:t>
            </a:r>
            <a:r>
              <a:rPr lang="en-US" sz="2400" i="1" dirty="0"/>
              <a:t> </a:t>
            </a:r>
            <a:r>
              <a:rPr lang="en-US" sz="2400" i="1" dirty="0" err="1" smtClean="0"/>
              <a:t>bering</a:t>
            </a:r>
            <a:r>
              <a:rPr lang="uz-Latn-UZ" sz="2400" i="1" dirty="0" smtClean="0"/>
              <a:t>.</a:t>
            </a:r>
            <a:r>
              <a:rPr lang="en-US" sz="2400" i="1" dirty="0" smtClean="0"/>
              <a:t> </a:t>
            </a:r>
            <a:endParaRPr lang="uz-Latn-UZ" sz="2400" i="1" dirty="0" smtClean="0"/>
          </a:p>
          <a:p>
            <a:endParaRPr lang="uz-Latn-UZ" sz="2800" dirty="0" smtClean="0"/>
          </a:p>
          <a:p>
            <a:endParaRPr lang="uz-Latn-UZ" sz="1800" dirty="0" smtClean="0"/>
          </a:p>
          <a:p>
            <a:r>
              <a:rPr lang="uz-Latn-UZ" sz="2800" dirty="0" smtClean="0"/>
              <a:t>  </a:t>
            </a:r>
            <a:r>
              <a:rPr lang="uz-Latn-UZ" sz="2800" dirty="0" smtClean="0"/>
              <a:t>T</a:t>
            </a:r>
            <a:r>
              <a:rPr lang="en-US" sz="2800" dirty="0" err="1" smtClean="0"/>
              <a:t>anov</a:t>
            </a:r>
            <a:r>
              <a:rPr lang="en-US" sz="2800" b="1" dirty="0" err="1" smtClean="0">
                <a:solidFill>
                  <a:srgbClr val="FF0000"/>
                </a:solidFill>
              </a:rPr>
              <a:t>u</a:t>
            </a:r>
            <a:r>
              <a:rPr lang="en-US" sz="2800" dirty="0" err="1" smtClean="0"/>
              <a:t>l</a:t>
            </a:r>
            <a:r>
              <a:rPr lang="en-US" sz="2800" dirty="0"/>
              <a:t>, </a:t>
            </a:r>
            <a:r>
              <a:rPr lang="en-US" sz="2800" dirty="0" err="1"/>
              <a:t>kulg</a:t>
            </a:r>
            <a:r>
              <a:rPr lang="en-US" sz="2800" b="1" dirty="0" err="1">
                <a:solidFill>
                  <a:srgbClr val="FF0000"/>
                </a:solidFill>
              </a:rPr>
              <a:t>i</a:t>
            </a:r>
            <a:r>
              <a:rPr lang="en-US" sz="2800" dirty="0"/>
              <a:t>, </a:t>
            </a:r>
            <a:r>
              <a:rPr lang="en-US" sz="2800" dirty="0" err="1"/>
              <a:t>uyq</a:t>
            </a:r>
            <a:r>
              <a:rPr lang="en-US" sz="2800" b="1" dirty="0" err="1">
                <a:solidFill>
                  <a:srgbClr val="FF0000"/>
                </a:solidFill>
              </a:rPr>
              <a:t>u</a:t>
            </a:r>
            <a:r>
              <a:rPr lang="en-US" sz="2800" dirty="0"/>
              <a:t>, </a:t>
            </a:r>
            <a:r>
              <a:rPr lang="en-US" sz="2800" dirty="0" err="1"/>
              <a:t>ust</a:t>
            </a:r>
            <a:r>
              <a:rPr lang="en-US" sz="2800" b="1" dirty="0" err="1">
                <a:solidFill>
                  <a:srgbClr val="FF0000"/>
                </a:solidFill>
              </a:rPr>
              <a:t>o</a:t>
            </a:r>
            <a:r>
              <a:rPr lang="en-US" sz="2800" dirty="0" err="1"/>
              <a:t>mon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ma</a:t>
            </a:r>
            <a:r>
              <a:rPr lang="en-US" sz="2800" b="1" dirty="0" err="1">
                <a:solidFill>
                  <a:srgbClr val="0070C0"/>
                </a:solidFill>
              </a:rPr>
              <a:t>z</a:t>
            </a:r>
            <a:r>
              <a:rPr lang="en-US" sz="2800" dirty="0" err="1"/>
              <a:t>a</a:t>
            </a:r>
            <a:r>
              <a:rPr lang="en-US" sz="2800" dirty="0"/>
              <a:t>, </a:t>
            </a:r>
            <a:r>
              <a:rPr lang="en-US" sz="2800" dirty="0" err="1"/>
              <a:t>u</a:t>
            </a:r>
            <a:r>
              <a:rPr lang="en-US" sz="2800" b="1" dirty="0" err="1">
                <a:solidFill>
                  <a:srgbClr val="0070C0"/>
                </a:solidFill>
              </a:rPr>
              <a:t>ch</a:t>
            </a:r>
            <a:r>
              <a:rPr lang="en-US" sz="2800" dirty="0" err="1"/>
              <a:t>ala</a:t>
            </a:r>
            <a:r>
              <a:rPr lang="en-US" sz="2800" dirty="0"/>
              <a:t>, </a:t>
            </a:r>
            <a:r>
              <a:rPr lang="en-US" sz="2800" dirty="0" err="1"/>
              <a:t>xohish</a:t>
            </a:r>
            <a:r>
              <a:rPr lang="en-US" sz="2800" dirty="0"/>
              <a:t>, </a:t>
            </a:r>
            <a:r>
              <a:rPr lang="en-US" sz="2800" dirty="0" err="1"/>
              <a:t>xushhol</a:t>
            </a:r>
            <a:r>
              <a:rPr lang="en-US" sz="2800" dirty="0"/>
              <a:t>, </a:t>
            </a:r>
            <a:r>
              <a:rPr lang="en-US" sz="2800" dirty="0" err="1"/>
              <a:t>sh</a:t>
            </a:r>
            <a:r>
              <a:rPr lang="en-US" sz="2800" b="1" dirty="0" err="1">
                <a:solidFill>
                  <a:srgbClr val="FF0000"/>
                </a:solidFill>
              </a:rPr>
              <a:t>o</a:t>
            </a:r>
            <a:r>
              <a:rPr lang="en-US" sz="2800" dirty="0" err="1"/>
              <a:t>xobcha</a:t>
            </a:r>
            <a:r>
              <a:rPr lang="en-US" sz="2800" dirty="0"/>
              <a:t>, </a:t>
            </a:r>
            <a:r>
              <a:rPr lang="en-US" sz="2800" dirty="0" err="1"/>
              <a:t>qut</a:t>
            </a:r>
            <a:r>
              <a:rPr lang="en-US" sz="2800" b="1" dirty="0" err="1">
                <a:solidFill>
                  <a:srgbClr val="FF0000"/>
                </a:solidFill>
              </a:rPr>
              <a:t>u</a:t>
            </a:r>
            <a:r>
              <a:rPr lang="en-US" sz="2800" dirty="0" err="1"/>
              <a:t>lmoq</a:t>
            </a:r>
            <a:r>
              <a:rPr lang="en-US" sz="2800" dirty="0"/>
              <a:t>, </a:t>
            </a:r>
            <a:r>
              <a:rPr lang="en-US" sz="2800" dirty="0" err="1" smtClean="0"/>
              <a:t>hamfi</a:t>
            </a:r>
            <a:r>
              <a:rPr lang="en-US" sz="2800" b="1" dirty="0" err="1" smtClean="0">
                <a:solidFill>
                  <a:srgbClr val="0070C0"/>
                </a:solidFill>
              </a:rPr>
              <a:t>kr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904240"/>
            <a:ext cx="3052297" cy="296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95039" y="1848990"/>
            <a:ext cx="12747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sz="3200" i="1" dirty="0" smtClean="0">
                <a:solidFill>
                  <a:schemeClr val="bg1"/>
                </a:solidFill>
                <a:latin typeface="Harlow Solid Italic" panose="04030604020F02020D02" pitchFamily="82" charset="0"/>
                <a:cs typeface="Arial" panose="020B0604020202020204" pitchFamily="34" charset="0"/>
              </a:rPr>
              <a:t>Yozib </a:t>
            </a:r>
          </a:p>
          <a:p>
            <a:pPr algn="ctr"/>
            <a:r>
              <a:rPr lang="uz-Latn-UZ" sz="3200" i="1" dirty="0">
                <a:solidFill>
                  <a:schemeClr val="bg1"/>
                </a:solidFill>
                <a:latin typeface="Harlow Solid Italic" panose="04030604020F02020D02" pitchFamily="82" charset="0"/>
                <a:cs typeface="Arial" panose="020B0604020202020204" pitchFamily="34" charset="0"/>
              </a:rPr>
              <a:t>o</a:t>
            </a:r>
            <a:r>
              <a:rPr lang="uz-Latn-UZ" sz="3200" i="1" dirty="0" smtClean="0">
                <a:solidFill>
                  <a:schemeClr val="bg1"/>
                </a:solidFill>
                <a:latin typeface="Harlow Solid Italic" panose="04030604020F02020D02" pitchFamily="82" charset="0"/>
                <a:cs typeface="Arial" panose="020B0604020202020204" pitchFamily="34" charset="0"/>
              </a:rPr>
              <a:t>ling!</a:t>
            </a:r>
            <a:endParaRPr lang="ru-RU" sz="3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902" y="157045"/>
            <a:ext cx="7495176" cy="580424"/>
          </a:xfrm>
          <a:prstGeom prst="rect">
            <a:avLst/>
          </a:prstGeom>
        </p:spPr>
        <p:txBody>
          <a:bodyPr vert="horz" wrap="square" lIns="0" tIns="26171" rIns="0" bIns="0" rtlCol="0" anchor="ctr">
            <a:spAutoFit/>
          </a:bodyPr>
          <a:lstStyle/>
          <a:p>
            <a:pPr marL="20131">
              <a:lnSpc>
                <a:spcPct val="100000"/>
              </a:lnSpc>
              <a:spcBef>
                <a:spcPts val="206"/>
              </a:spcBef>
            </a:pPr>
            <a:r>
              <a:rPr lang="uz-Latn-UZ" sz="3600" dirty="0" smtClean="0"/>
              <a:t>BILIB OLING!</a:t>
            </a:r>
            <a:endParaRPr lang="uz-Latn-UZ" sz="3600" dirty="0"/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>
            <a:off x="364222" y="3251200"/>
            <a:ext cx="6879857" cy="1232408"/>
          </a:xfrm>
          <a:prstGeom prst="snip1Rect">
            <a:avLst>
              <a:gd name="adj" fmla="val 29951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z-Latn-UZ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O‘pkadan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chiqayotgan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og‘iz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bo‘shlig‘ida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to‘siqqa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uchramasa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tovushlar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79" y="1581218"/>
            <a:ext cx="1626870" cy="228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8596563"/>
              </p:ext>
            </p:extLst>
          </p:nvPr>
        </p:nvGraphicFramePr>
        <p:xfrm>
          <a:off x="364222" y="1046480"/>
          <a:ext cx="6096000" cy="220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153014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5003</TotalTime>
  <Words>329</Words>
  <Application>Microsoft Office PowerPoint</Application>
  <PresentationFormat>Экран (16:9)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1_Office Theme</vt:lpstr>
      <vt:lpstr>Тема Office</vt:lpstr>
      <vt:lpstr>2_Office Theme</vt:lpstr>
      <vt:lpstr>3_Office Theme</vt:lpstr>
      <vt:lpstr>4_Office Theme</vt:lpstr>
      <vt:lpstr>ONA TILI</vt:lpstr>
      <vt:lpstr>TOPSHIRIQ</vt:lpstr>
      <vt:lpstr>Internet  imkoniyatlari:</vt:lpstr>
      <vt:lpstr>45- mashq</vt:lpstr>
      <vt:lpstr>45- mashq</vt:lpstr>
      <vt:lpstr>47- mashq</vt:lpstr>
      <vt:lpstr>Eslab qoling!</vt:lpstr>
      <vt:lpstr>48- mashq</vt:lpstr>
      <vt:lpstr>BILIB OLING!</vt:lpstr>
      <vt:lpstr>UNLI TOVUSHLAR</vt:lpstr>
      <vt:lpstr>49- mashq</vt:lpstr>
      <vt:lpstr>50- mashq</vt:lpstr>
      <vt:lpstr>Mustaqil bajarish uchun topshiriq:</vt:lpstr>
      <vt:lpstr>45- mashq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 Windows</cp:lastModifiedBy>
  <cp:revision>431</cp:revision>
  <cp:lastPrinted>2020-08-20T03:37:59Z</cp:lastPrinted>
  <dcterms:created xsi:type="dcterms:W3CDTF">2020-04-11T16:25:36Z</dcterms:created>
  <dcterms:modified xsi:type="dcterms:W3CDTF">2020-09-17T08:55:52Z</dcterms:modified>
</cp:coreProperties>
</file>