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51" r:id="rId2"/>
    <p:sldMasterId id="2147483799" r:id="rId3"/>
    <p:sldMasterId id="2147483857" r:id="rId4"/>
    <p:sldMasterId id="2147483864" r:id="rId5"/>
    <p:sldMasterId id="2147483870" r:id="rId6"/>
  </p:sldMasterIdLst>
  <p:notesMasterIdLst>
    <p:notesMasterId r:id="rId21"/>
  </p:notesMasterIdLst>
  <p:handoutMasterIdLst>
    <p:handoutMasterId r:id="rId22"/>
  </p:handoutMasterIdLst>
  <p:sldIdLst>
    <p:sldId id="390" r:id="rId7"/>
    <p:sldId id="413" r:id="rId8"/>
    <p:sldId id="418" r:id="rId9"/>
    <p:sldId id="422" r:id="rId10"/>
    <p:sldId id="421" r:id="rId11"/>
    <p:sldId id="412" r:id="rId12"/>
    <p:sldId id="414" r:id="rId13"/>
    <p:sldId id="420" r:id="rId14"/>
    <p:sldId id="423" r:id="rId15"/>
    <p:sldId id="419" r:id="rId16"/>
    <p:sldId id="415" r:id="rId17"/>
    <p:sldId id="416" r:id="rId18"/>
    <p:sldId id="417" r:id="rId19"/>
    <p:sldId id="331" r:id="rId20"/>
  </p:sldIdLst>
  <p:sldSz cx="9144000" cy="5143500" type="screen16x9"/>
  <p:notesSz cx="6735763" cy="9866313"/>
  <p:defaultTextStyle>
    <a:defPPr>
      <a:defRPr lang="en-US"/>
    </a:defPPr>
    <a:lvl1pPr marL="0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77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52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328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105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881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653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430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206" algn="l" defTabSz="34277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8000"/>
    <a:srgbClr val="FF66CC"/>
    <a:srgbClr val="FF33CC"/>
    <a:srgbClr val="CC3399"/>
    <a:srgbClr val="FFFF99"/>
    <a:srgbClr val="FFCC99"/>
    <a:srgbClr val="FFCCFF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549" autoAdjust="0"/>
  </p:normalViewPr>
  <p:slideViewPr>
    <p:cSldViewPr snapToGrid="0">
      <p:cViewPr>
        <p:scale>
          <a:sx n="66" d="100"/>
          <a:sy n="66" d="100"/>
        </p:scale>
        <p:origin x="1232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61DA-2E9C-433B-A2AA-31EC04CCF677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FD3ED-3B66-4117-A4D4-CCBC856C4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0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033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068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105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138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173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206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241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276" algn="l" defTabSz="91406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7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1597824"/>
            <a:ext cx="7772402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5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528310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3528310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9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528310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3528310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87015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3574884"/>
            <a:ext cx="1831085" cy="672454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3574884"/>
            <a:ext cx="1831085" cy="672454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3574884"/>
            <a:ext cx="1831085" cy="672454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3574884"/>
            <a:ext cx="1831085" cy="672454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19303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7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3574884"/>
            <a:ext cx="1831085" cy="672454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3574884"/>
            <a:ext cx="1831085" cy="672454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3574884"/>
            <a:ext cx="1831085" cy="672454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3574884"/>
            <a:ext cx="1831085" cy="672454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72543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3745640"/>
            <a:ext cx="2496311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3745640"/>
            <a:ext cx="2496311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3745640"/>
            <a:ext cx="2496311" cy="501701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4523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7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3745640"/>
            <a:ext cx="2496311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3745640"/>
            <a:ext cx="2496311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3745640"/>
            <a:ext cx="2496311" cy="501701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3048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7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7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3745639"/>
            <a:ext cx="3813049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0" y="3745639"/>
            <a:ext cx="3813049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59039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7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7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3745639"/>
            <a:ext cx="3813049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0" y="3745639"/>
            <a:ext cx="3813049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02018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2358351"/>
            <a:ext cx="1831085" cy="672454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2358351"/>
            <a:ext cx="1831085" cy="672454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2358351"/>
            <a:ext cx="1831085" cy="672454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2358351"/>
            <a:ext cx="1831085" cy="672454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4"/>
            <a:ext cx="1831085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43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80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7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1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2358351"/>
            <a:ext cx="1831085" cy="672454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2358351"/>
            <a:ext cx="1831085" cy="672454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2358351"/>
            <a:ext cx="1831085" cy="672454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2358351"/>
            <a:ext cx="1831085" cy="672454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4"/>
            <a:ext cx="1831085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43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80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7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98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2529108"/>
            <a:ext cx="2496311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2529108"/>
            <a:ext cx="2496311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2529108"/>
            <a:ext cx="2496311" cy="501701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35454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2529108"/>
            <a:ext cx="2496311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2529108"/>
            <a:ext cx="2496311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2529108"/>
            <a:ext cx="2496311" cy="501701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159230"/>
            <a:ext cx="2496311" cy="131302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729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2529109"/>
            <a:ext cx="3813049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0" y="2529109"/>
            <a:ext cx="3813049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159229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3159229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96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2529109"/>
            <a:ext cx="3813049" cy="501701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60" y="2529109"/>
            <a:ext cx="3813049" cy="501701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38" indent="-91821">
              <a:defRPr sz="800">
                <a:solidFill>
                  <a:srgbClr val="FFFFFF"/>
                </a:solidFill>
              </a:defRPr>
            </a:lvl3pPr>
            <a:lvl4pPr marL="275457" indent="-91821">
              <a:defRPr sz="800">
                <a:solidFill>
                  <a:srgbClr val="FFFFFF"/>
                </a:solidFill>
              </a:defRPr>
            </a:lvl4pPr>
            <a:lvl5pPr marL="397883" indent="-12242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159229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3159229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80106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3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8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3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8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3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8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4113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3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8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3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8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3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8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4396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8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82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9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8794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8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82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9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8754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89622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8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8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693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5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5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44890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5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5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484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06390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2637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5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6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4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9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1614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5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6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4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5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9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30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457" indent="-91821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81913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91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1"/>
            <a:ext cx="2926080" cy="21953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1"/>
            <a:ext cx="2103120" cy="21953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1"/>
            <a:ext cx="2103120" cy="21953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186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365898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8" y="1717499"/>
            <a:ext cx="7826817" cy="219539"/>
          </a:xfrm>
        </p:spPr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1"/>
            <a:ext cx="2926080" cy="21953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1"/>
            <a:ext cx="2103120" cy="21953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1"/>
            <a:ext cx="2103120" cy="21953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36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365898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2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2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61"/>
            <a:ext cx="2926080" cy="21953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61"/>
            <a:ext cx="2103120" cy="21953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61"/>
            <a:ext cx="2103120" cy="21953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54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365898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61"/>
            <a:ext cx="2926080" cy="21953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61"/>
            <a:ext cx="2103120" cy="21953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61"/>
            <a:ext cx="2103120" cy="21953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3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6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7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3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6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7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61"/>
            <a:ext cx="2926080" cy="21953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61"/>
            <a:ext cx="2103120" cy="21953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61"/>
            <a:ext cx="2103120" cy="21953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296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9"/>
            <a:ext cx="7772402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6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2" indent="-81612">
              <a:buFont typeface="Arial" panose="020B0604020202020204" pitchFamily="34" charset="0"/>
              <a:buChar char="•"/>
              <a:defRPr sz="800"/>
            </a:lvl2pPr>
            <a:lvl3pPr marL="163228" indent="-81612">
              <a:defRPr sz="800"/>
            </a:lvl3pPr>
            <a:lvl4pPr marL="285644" indent="-122419">
              <a:defRPr sz="800"/>
            </a:lvl4pPr>
            <a:lvl5pPr marL="408064" indent="-12241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9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2" indent="-81612">
              <a:buFont typeface="Arial" panose="020B0604020202020204" pitchFamily="34" charset="0"/>
              <a:buChar char="•"/>
              <a:defRPr sz="800"/>
            </a:lvl2pPr>
            <a:lvl3pPr marL="163228" indent="-81612">
              <a:defRPr sz="800"/>
            </a:lvl3pPr>
            <a:lvl4pPr marL="285644" indent="-122419">
              <a:defRPr sz="800"/>
            </a:lvl4pPr>
            <a:lvl5pPr marL="408064" indent="-12241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91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2" indent="-81612">
              <a:buFont typeface="Arial" panose="020B0604020202020204" pitchFamily="34" charset="0"/>
              <a:buChar char="•"/>
              <a:defRPr sz="800"/>
            </a:lvl2pPr>
            <a:lvl3pPr marL="163228" indent="-81612">
              <a:defRPr sz="800"/>
            </a:lvl3pPr>
            <a:lvl4pPr marL="285644" indent="-122419">
              <a:defRPr sz="800"/>
            </a:lvl4pPr>
            <a:lvl5pPr marL="408064" indent="-12241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254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523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7" cy="292388"/>
          </a:xfrm>
        </p:spPr>
        <p:txBody>
          <a:bodyPr lIns="0" tIns="0" rIns="0" bIns="0"/>
          <a:lstStyle>
            <a:lvl1pPr>
              <a:defRPr sz="1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130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7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16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689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70"/>
            </a:lvl1pPr>
            <a:lvl2pPr marL="318229" indent="0" algn="ctr">
              <a:buNone/>
              <a:defRPr sz="1392"/>
            </a:lvl2pPr>
            <a:lvl3pPr marL="636459" indent="0" algn="ctr">
              <a:buNone/>
              <a:defRPr sz="1253"/>
            </a:lvl3pPr>
            <a:lvl4pPr marL="954688" indent="0" algn="ctr">
              <a:buNone/>
              <a:defRPr sz="1114"/>
            </a:lvl4pPr>
            <a:lvl5pPr marL="1272918" indent="0" algn="ctr">
              <a:buNone/>
              <a:defRPr sz="1114"/>
            </a:lvl5pPr>
            <a:lvl6pPr marL="1591147" indent="0" algn="ctr">
              <a:buNone/>
              <a:defRPr sz="1114"/>
            </a:lvl6pPr>
            <a:lvl7pPr marL="1909377" indent="0" algn="ctr">
              <a:buNone/>
              <a:defRPr sz="1114"/>
            </a:lvl7pPr>
            <a:lvl8pPr marL="2227606" indent="0" algn="ctr">
              <a:buNone/>
              <a:defRPr sz="1114"/>
            </a:lvl8pPr>
            <a:lvl9pPr marL="2545836" indent="0" algn="ctr">
              <a:buNone/>
              <a:defRPr sz="111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5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591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1pPr>
            <a:lvl2pPr marL="318229" indent="0">
              <a:buNone/>
              <a:defRPr sz="1392">
                <a:solidFill>
                  <a:schemeClr val="tx1">
                    <a:tint val="75000"/>
                  </a:schemeClr>
                </a:solidFill>
              </a:defRPr>
            </a:lvl2pPr>
            <a:lvl3pPr marL="636459" indent="0">
              <a:buNone/>
              <a:defRPr sz="1253">
                <a:solidFill>
                  <a:schemeClr val="tx1">
                    <a:tint val="75000"/>
                  </a:schemeClr>
                </a:solidFill>
              </a:defRPr>
            </a:lvl3pPr>
            <a:lvl4pPr marL="95468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27291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59114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190937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22760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54583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12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33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62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90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9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33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62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90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9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" y="3422146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33" y="3422146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62" y="3422146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90" y="3422146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9" y="3422146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935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37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50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87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227"/>
            </a:lvl1pPr>
            <a:lvl2pPr>
              <a:defRPr sz="1949"/>
            </a:lvl2pPr>
            <a:lvl3pPr>
              <a:defRPr sz="1670"/>
            </a:lvl3pPr>
            <a:lvl4pPr>
              <a:defRPr sz="1392"/>
            </a:lvl4pPr>
            <a:lvl5pPr>
              <a:defRPr sz="1392"/>
            </a:lvl5pPr>
            <a:lvl6pPr>
              <a:defRPr sz="1392"/>
            </a:lvl6pPr>
            <a:lvl7pPr>
              <a:defRPr sz="1392"/>
            </a:lvl7pPr>
            <a:lvl8pPr>
              <a:defRPr sz="1392"/>
            </a:lvl8pPr>
            <a:lvl9pPr>
              <a:defRPr sz="13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91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227"/>
            </a:lvl1pPr>
            <a:lvl2pPr marL="318229" indent="0">
              <a:buNone/>
              <a:defRPr sz="1949"/>
            </a:lvl2pPr>
            <a:lvl3pPr marL="636459" indent="0">
              <a:buNone/>
              <a:defRPr sz="1670"/>
            </a:lvl3pPr>
            <a:lvl4pPr marL="954688" indent="0">
              <a:buNone/>
              <a:defRPr sz="1392"/>
            </a:lvl4pPr>
            <a:lvl5pPr marL="1272918" indent="0">
              <a:buNone/>
              <a:defRPr sz="1392"/>
            </a:lvl5pPr>
            <a:lvl6pPr marL="1591147" indent="0">
              <a:buNone/>
              <a:defRPr sz="1392"/>
            </a:lvl6pPr>
            <a:lvl7pPr marL="1909377" indent="0">
              <a:buNone/>
              <a:defRPr sz="1392"/>
            </a:lvl7pPr>
            <a:lvl8pPr marL="2227606" indent="0">
              <a:buNone/>
              <a:defRPr sz="1392"/>
            </a:lvl8pPr>
            <a:lvl9pPr marL="2545836" indent="0">
              <a:buNone/>
              <a:defRPr sz="139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957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379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3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5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8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0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3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51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4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5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8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0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3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51" y="1282445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4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5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8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0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3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51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4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5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8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0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3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51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8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8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6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9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91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5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6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9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91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1"/>
              </a:spcBef>
              <a:defRPr/>
            </a:lvl1pPr>
            <a:lvl2pPr>
              <a:spcBef>
                <a:spcPts val="901"/>
              </a:spcBef>
              <a:defRPr/>
            </a:lvl2pPr>
            <a:lvl3pPr>
              <a:spcBef>
                <a:spcPts val="901"/>
              </a:spcBef>
              <a:defRPr/>
            </a:lvl3pPr>
            <a:lvl4pPr>
              <a:spcBef>
                <a:spcPts val="901"/>
              </a:spcBef>
              <a:defRPr/>
            </a:lvl4pPr>
            <a:lvl5pPr>
              <a:spcBef>
                <a:spcPts val="901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1" indent="-114241">
              <a:buFont typeface="Arial" panose="020B0604020202020204" pitchFamily="34" charset="0"/>
              <a:buChar char="•"/>
              <a:defRPr sz="1100"/>
            </a:lvl2pPr>
            <a:lvl3pPr marL="228485" indent="-114241">
              <a:defRPr sz="1100"/>
            </a:lvl3pPr>
            <a:lvl4pPr marL="399847" indent="-171364">
              <a:defRPr sz="1100"/>
            </a:lvl4pPr>
            <a:lvl5pPr marL="571212" indent="-17136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43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80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7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43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80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7" y="2291463"/>
            <a:ext cx="1831085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2291463"/>
            <a:ext cx="2496311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43" y="3537759"/>
            <a:ext cx="1831085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82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7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6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43" y="3537759"/>
            <a:ext cx="1831085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82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7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6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6"/>
            <a:ext cx="7772402" cy="3470672"/>
          </a:xfrm>
        </p:spPr>
        <p:txBody>
          <a:bodyPr/>
          <a:lstStyle>
            <a:lvl1pPr>
              <a:spcBef>
                <a:spcPts val="901"/>
              </a:spcBef>
              <a:defRPr/>
            </a:lvl1pPr>
            <a:lvl2pPr>
              <a:spcBef>
                <a:spcPts val="901"/>
              </a:spcBef>
              <a:defRPr/>
            </a:lvl2pPr>
            <a:lvl3pPr>
              <a:spcBef>
                <a:spcPts val="901"/>
              </a:spcBef>
              <a:defRPr/>
            </a:lvl3pPr>
            <a:lvl4pPr>
              <a:spcBef>
                <a:spcPts val="901"/>
              </a:spcBef>
              <a:defRPr/>
            </a:lvl4pPr>
            <a:lvl5pPr>
              <a:spcBef>
                <a:spcPts val="901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6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9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91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540743"/>
            <a:ext cx="2496311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6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9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91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2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3407232"/>
            <a:ext cx="1831085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3407232"/>
            <a:ext cx="1831085" cy="840102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3407232"/>
            <a:ext cx="1831085" cy="840102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3407232"/>
            <a:ext cx="1831085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6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3407232"/>
            <a:ext cx="1831085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3407232"/>
            <a:ext cx="1831085" cy="840102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3407232"/>
            <a:ext cx="1831085" cy="840102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3407232"/>
            <a:ext cx="1831085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3407232"/>
            <a:ext cx="2496311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3407232"/>
            <a:ext cx="2496311" cy="840102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3407232"/>
            <a:ext cx="2496311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6"/>
            <a:ext cx="2496311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3407232"/>
            <a:ext cx="2496311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3407232"/>
            <a:ext cx="2496311" cy="840102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3407232"/>
            <a:ext cx="2496311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6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6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8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6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6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8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20">
            <a:normAutofit/>
          </a:bodyPr>
          <a:lstStyle>
            <a:lvl1pPr marL="0" indent="0">
              <a:spcBef>
                <a:spcPts val="901"/>
              </a:spcBef>
              <a:buNone/>
              <a:defRPr sz="1300"/>
            </a:lvl1pPr>
            <a:lvl2pPr marL="171364" indent="-171364">
              <a:spcBef>
                <a:spcPts val="901"/>
              </a:spcBef>
              <a:buFont typeface="Arial" panose="020B0604020202020204" pitchFamily="34" charset="0"/>
              <a:buChar char="•"/>
              <a:defRPr sz="1300"/>
            </a:lvl2pPr>
            <a:lvl3pPr marL="357009" indent="-185644">
              <a:spcBef>
                <a:spcPts val="901"/>
              </a:spcBef>
              <a:buFont typeface="Open Sans Light" panose="020B0306030504020204" pitchFamily="34" charset="0"/>
              <a:buChar char="–"/>
              <a:defRPr sz="1300"/>
            </a:lvl3pPr>
            <a:lvl4pPr marL="514091" indent="-171364">
              <a:spcBef>
                <a:spcPts val="901"/>
              </a:spcBef>
              <a:buFont typeface="Arial" panose="020B0604020202020204" pitchFamily="34" charset="0"/>
              <a:buChar char="•"/>
              <a:defRPr sz="1300"/>
            </a:lvl4pPr>
            <a:lvl5pPr marL="685455" indent="-171364">
              <a:spcBef>
                <a:spcPts val="901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2190701"/>
            <a:ext cx="1831085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2190701"/>
            <a:ext cx="1831085" cy="840102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2190701"/>
            <a:ext cx="1831085" cy="840102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2190701"/>
            <a:ext cx="1831085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4"/>
            <a:ext cx="1831085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43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80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7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6" y="2190701"/>
            <a:ext cx="1831085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43" y="2190701"/>
            <a:ext cx="1831085" cy="840102"/>
          </a:xfrm>
          <a:solidFill>
            <a:schemeClr val="accent3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80" y="2190701"/>
            <a:ext cx="1831085" cy="840102"/>
          </a:xfrm>
          <a:solidFill>
            <a:schemeClr val="accent5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7" y="2190701"/>
            <a:ext cx="1831085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4"/>
            <a:ext cx="1831085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43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80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7" y="3159234"/>
            <a:ext cx="1831085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2190701"/>
            <a:ext cx="2496311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2190701"/>
            <a:ext cx="2496311" cy="840102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2190701"/>
            <a:ext cx="2496311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0"/>
            <a:ext cx="2496311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6" y="2190701"/>
            <a:ext cx="2496311" cy="840102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9" y="2190701"/>
            <a:ext cx="2496311" cy="840102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91" y="2190701"/>
            <a:ext cx="2496311" cy="840102"/>
          </a:xfrm>
          <a:solidFill>
            <a:schemeClr val="bg2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159230"/>
            <a:ext cx="2496311" cy="131302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8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7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8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13" tIns="91407" rIns="182813" bIns="91407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53" indent="-128526">
              <a:defRPr sz="1100">
                <a:solidFill>
                  <a:srgbClr val="FFFFFF"/>
                </a:solidFill>
              </a:defRPr>
            </a:lvl3pPr>
            <a:lvl4pPr marL="385577" indent="-128526">
              <a:defRPr sz="1100">
                <a:solidFill>
                  <a:srgbClr val="FFFFFF"/>
                </a:solidFill>
              </a:defRPr>
            </a:lvl4pPr>
            <a:lvl5pPr marL="556945" indent="-17136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8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26" indent="-128526">
              <a:buFont typeface="Arial" panose="020B0604020202020204" pitchFamily="34" charset="0"/>
              <a:buChar char="•"/>
              <a:defRPr sz="1100"/>
            </a:lvl2pPr>
            <a:lvl3pPr marL="257053" indent="-128526">
              <a:defRPr sz="1100"/>
            </a:lvl3pPr>
            <a:lvl4pPr marL="385577" indent="-128526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3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3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3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3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5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3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4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3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81"/>
            <a:ext cx="1034423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4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82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9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6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4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365164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82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83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9" y="3500481"/>
            <a:ext cx="1735807" cy="7338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6"/>
            <a:ext cx="7772402" cy="3470672"/>
          </a:xfrm>
        </p:spPr>
        <p:txBody>
          <a:bodyPr numCol="2" spcCol="274220">
            <a:normAutofit/>
          </a:bodyPr>
          <a:lstStyle>
            <a:lvl1pPr marL="0" indent="0">
              <a:spcBef>
                <a:spcPts val="901"/>
              </a:spcBef>
              <a:buNone/>
              <a:defRPr sz="1300"/>
            </a:lvl1pPr>
            <a:lvl2pPr marL="171364" indent="-171364">
              <a:spcBef>
                <a:spcPts val="901"/>
              </a:spcBef>
              <a:buFont typeface="Arial" panose="020B0604020202020204" pitchFamily="34" charset="0"/>
              <a:buChar char="•"/>
              <a:defRPr sz="1300"/>
            </a:lvl2pPr>
            <a:lvl3pPr marL="342727" indent="-171364">
              <a:spcBef>
                <a:spcPts val="901"/>
              </a:spcBef>
              <a:buFont typeface="Open Sans Light" panose="020B0306030504020204" pitchFamily="34" charset="0"/>
              <a:buChar char="–"/>
              <a:defRPr sz="1300"/>
            </a:lvl3pPr>
            <a:lvl4pPr marL="514091" indent="-171364">
              <a:spcBef>
                <a:spcPts val="901"/>
              </a:spcBef>
              <a:buFont typeface="Arial" panose="020B0604020202020204" pitchFamily="34" charset="0"/>
              <a:buChar char="•"/>
              <a:defRPr sz="1300"/>
            </a:lvl4pPr>
            <a:lvl5pPr marL="685455" indent="-171364">
              <a:spcBef>
                <a:spcPts val="901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82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9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7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82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5"/>
            <a:ext cx="685802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9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5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5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5" y="122984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5" y="2914933"/>
            <a:ext cx="1150616" cy="115061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8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6"/>
            <a:ext cx="2532703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6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4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9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6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4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9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6"/>
            <a:ext cx="1802967" cy="1802413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599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577" indent="-12852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6"/>
            <a:ext cx="6858000" cy="1790701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00"/>
            </a:lvl1pPr>
            <a:lvl2pPr marL="342777" indent="0" algn="ctr">
              <a:buNone/>
              <a:defRPr sz="1400"/>
            </a:lvl2pPr>
            <a:lvl3pPr marL="685552" indent="0" algn="ctr">
              <a:buNone/>
              <a:defRPr sz="1400"/>
            </a:lvl3pPr>
            <a:lvl4pPr marL="1028328" indent="0" algn="ctr">
              <a:buNone/>
              <a:defRPr sz="1300"/>
            </a:lvl4pPr>
            <a:lvl5pPr marL="1371105" indent="0" algn="ctr">
              <a:buNone/>
              <a:defRPr sz="1300"/>
            </a:lvl5pPr>
            <a:lvl6pPr marL="1713881" indent="0" algn="ctr">
              <a:buNone/>
              <a:defRPr sz="1300"/>
            </a:lvl6pPr>
            <a:lvl7pPr marL="2056653" indent="0" algn="ctr">
              <a:buNone/>
              <a:defRPr sz="1300"/>
            </a:lvl7pPr>
            <a:lvl8pPr marL="2399430" indent="0" algn="ctr">
              <a:buNone/>
              <a:defRPr sz="1300"/>
            </a:lvl8pPr>
            <a:lvl9pPr marL="2742206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7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6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7" y="1089316"/>
            <a:ext cx="3810001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89316"/>
            <a:ext cx="3810001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282305"/>
            <a:ext cx="7886701" cy="2139552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3442101"/>
            <a:ext cx="7886701" cy="1125141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42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3711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7138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0566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399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7422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58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85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273843"/>
            <a:ext cx="7886701" cy="99417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777" indent="0">
              <a:buNone/>
              <a:defRPr sz="1400" b="1"/>
            </a:lvl2pPr>
            <a:lvl3pPr marL="685552" indent="0">
              <a:buNone/>
              <a:defRPr sz="1400" b="1"/>
            </a:lvl3pPr>
            <a:lvl4pPr marL="1028328" indent="0">
              <a:buNone/>
              <a:defRPr sz="1300" b="1"/>
            </a:lvl4pPr>
            <a:lvl5pPr marL="1371105" indent="0">
              <a:buNone/>
              <a:defRPr sz="1300" b="1"/>
            </a:lvl5pPr>
            <a:lvl6pPr marL="1713881" indent="0">
              <a:buNone/>
              <a:defRPr sz="1300" b="1"/>
            </a:lvl6pPr>
            <a:lvl7pPr marL="2056653" indent="0">
              <a:buNone/>
              <a:defRPr sz="1300" b="1"/>
            </a:lvl7pPr>
            <a:lvl8pPr marL="2399430" indent="0">
              <a:buNone/>
              <a:defRPr sz="1300" b="1"/>
            </a:lvl8pPr>
            <a:lvl9pPr marL="274220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3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42777" indent="0">
              <a:buNone/>
              <a:defRPr sz="1400" b="1"/>
            </a:lvl2pPr>
            <a:lvl3pPr marL="685552" indent="0">
              <a:buNone/>
              <a:defRPr sz="1400" b="1"/>
            </a:lvl3pPr>
            <a:lvl4pPr marL="1028328" indent="0">
              <a:buNone/>
              <a:defRPr sz="1300" b="1"/>
            </a:lvl4pPr>
            <a:lvl5pPr marL="1371105" indent="0">
              <a:buNone/>
              <a:defRPr sz="1300" b="1"/>
            </a:lvl5pPr>
            <a:lvl6pPr marL="1713881" indent="0">
              <a:buNone/>
              <a:defRPr sz="1300" b="1"/>
            </a:lvl6pPr>
            <a:lvl7pPr marL="2056653" indent="0">
              <a:buNone/>
              <a:defRPr sz="1300" b="1"/>
            </a:lvl7pPr>
            <a:lvl8pPr marL="2399430" indent="0">
              <a:buNone/>
              <a:defRPr sz="1300" b="1"/>
            </a:lvl8pPr>
            <a:lvl9pPr marL="274220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33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36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342899"/>
            <a:ext cx="2949179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1543050"/>
            <a:ext cx="2949179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777" indent="0">
              <a:buNone/>
              <a:defRPr sz="1100"/>
            </a:lvl2pPr>
            <a:lvl3pPr marL="685552" indent="0">
              <a:buNone/>
              <a:defRPr sz="1000"/>
            </a:lvl3pPr>
            <a:lvl4pPr marL="1028328" indent="0">
              <a:buNone/>
              <a:defRPr sz="800"/>
            </a:lvl4pPr>
            <a:lvl5pPr marL="1371105" indent="0">
              <a:buNone/>
              <a:defRPr sz="800"/>
            </a:lvl5pPr>
            <a:lvl6pPr marL="1713881" indent="0">
              <a:buNone/>
              <a:defRPr sz="800"/>
            </a:lvl6pPr>
            <a:lvl7pPr marL="2056653" indent="0">
              <a:buNone/>
              <a:defRPr sz="800"/>
            </a:lvl7pPr>
            <a:lvl8pPr marL="2399430" indent="0">
              <a:buNone/>
              <a:defRPr sz="800"/>
            </a:lvl8pPr>
            <a:lvl9pPr marL="274220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01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342899"/>
            <a:ext cx="2949179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77" indent="0">
              <a:buNone/>
              <a:defRPr sz="2100"/>
            </a:lvl2pPr>
            <a:lvl3pPr marL="685552" indent="0">
              <a:buNone/>
              <a:defRPr sz="1700"/>
            </a:lvl3pPr>
            <a:lvl4pPr marL="1028328" indent="0">
              <a:buNone/>
              <a:defRPr sz="1400"/>
            </a:lvl4pPr>
            <a:lvl5pPr marL="1371105" indent="0">
              <a:buNone/>
              <a:defRPr sz="1400"/>
            </a:lvl5pPr>
            <a:lvl6pPr marL="1713881" indent="0">
              <a:buNone/>
              <a:defRPr sz="1400"/>
            </a:lvl6pPr>
            <a:lvl7pPr marL="2056653" indent="0">
              <a:buNone/>
              <a:defRPr sz="1400"/>
            </a:lvl7pPr>
            <a:lvl8pPr marL="2399430" indent="0">
              <a:buNone/>
              <a:defRPr sz="1400"/>
            </a:lvl8pPr>
            <a:lvl9pPr marL="2742206" indent="0">
              <a:buNone/>
              <a:defRPr sz="1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1543050"/>
            <a:ext cx="2949179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42777" indent="0">
              <a:buNone/>
              <a:defRPr sz="1100"/>
            </a:lvl2pPr>
            <a:lvl3pPr marL="685552" indent="0">
              <a:buNone/>
              <a:defRPr sz="1000"/>
            </a:lvl3pPr>
            <a:lvl4pPr marL="1028328" indent="0">
              <a:buNone/>
              <a:defRPr sz="800"/>
            </a:lvl4pPr>
            <a:lvl5pPr marL="1371105" indent="0">
              <a:buNone/>
              <a:defRPr sz="800"/>
            </a:lvl5pPr>
            <a:lvl6pPr marL="1713881" indent="0">
              <a:buNone/>
              <a:defRPr sz="800"/>
            </a:lvl6pPr>
            <a:lvl7pPr marL="2056653" indent="0">
              <a:buNone/>
              <a:defRPr sz="800"/>
            </a:lvl7pPr>
            <a:lvl8pPr marL="2399430" indent="0">
              <a:buNone/>
              <a:defRPr sz="800"/>
            </a:lvl8pPr>
            <a:lvl9pPr marL="274220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37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6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9"/>
            <a:ext cx="5800724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40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1597824"/>
            <a:ext cx="7772402" cy="1102519"/>
          </a:xfrm>
        </p:spPr>
        <p:txBody>
          <a:bodyPr>
            <a:normAutofit/>
          </a:bodyPr>
          <a:lstStyle>
            <a:lvl1pPr>
              <a:defRPr sz="1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7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2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9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5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8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8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1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2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7" y="914402"/>
            <a:ext cx="3810001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914402"/>
            <a:ext cx="3810001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42"/>
              </a:spcBef>
              <a:defRPr/>
            </a:lvl1pPr>
            <a:lvl2pPr>
              <a:spcBef>
                <a:spcPts val="642"/>
              </a:spcBef>
              <a:defRPr/>
            </a:lvl2pPr>
            <a:lvl3pPr>
              <a:spcBef>
                <a:spcPts val="642"/>
              </a:spcBef>
              <a:defRPr/>
            </a:lvl3pPr>
            <a:lvl4pPr>
              <a:spcBef>
                <a:spcPts val="642"/>
              </a:spcBef>
              <a:defRPr/>
            </a:lvl4pPr>
            <a:lvl5pPr>
              <a:spcBef>
                <a:spcPts val="64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300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6"/>
            <a:ext cx="7772402" cy="3470672"/>
          </a:xfrm>
        </p:spPr>
        <p:txBody>
          <a:bodyPr/>
          <a:lstStyle>
            <a:lvl1pPr>
              <a:spcBef>
                <a:spcPts val="642"/>
              </a:spcBef>
              <a:defRPr/>
            </a:lvl1pPr>
            <a:lvl2pPr>
              <a:spcBef>
                <a:spcPts val="642"/>
              </a:spcBef>
              <a:defRPr/>
            </a:lvl2pPr>
            <a:lvl3pPr>
              <a:spcBef>
                <a:spcPts val="642"/>
              </a:spcBef>
              <a:defRPr/>
            </a:lvl3pPr>
            <a:lvl4pPr>
              <a:spcBef>
                <a:spcPts val="642"/>
              </a:spcBef>
              <a:defRPr/>
            </a:lvl4pPr>
            <a:lvl5pPr>
              <a:spcBef>
                <a:spcPts val="642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18073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20">
            <a:normAutofit/>
          </a:bodyPr>
          <a:lstStyle>
            <a:lvl1pPr marL="0" indent="0">
              <a:spcBef>
                <a:spcPts val="642"/>
              </a:spcBef>
              <a:buNone/>
              <a:defRPr sz="800"/>
            </a:lvl1pPr>
            <a:lvl2pPr marL="122423" indent="-122423">
              <a:spcBef>
                <a:spcPts val="642"/>
              </a:spcBef>
              <a:buFont typeface="Arial" panose="020B0604020202020204" pitchFamily="34" charset="0"/>
              <a:buChar char="•"/>
              <a:defRPr sz="800"/>
            </a:lvl2pPr>
            <a:lvl3pPr marL="255049" indent="-132624">
              <a:spcBef>
                <a:spcPts val="642"/>
              </a:spcBef>
              <a:buFont typeface="Open Sans Light" panose="020B0306030504020204" pitchFamily="34" charset="0"/>
              <a:buChar char="–"/>
              <a:defRPr sz="800"/>
            </a:lvl3pPr>
            <a:lvl4pPr marL="367266" indent="-122423">
              <a:spcBef>
                <a:spcPts val="642"/>
              </a:spcBef>
              <a:buFont typeface="Arial" panose="020B0604020202020204" pitchFamily="34" charset="0"/>
              <a:buChar char="•"/>
              <a:defRPr sz="800"/>
            </a:lvl4pPr>
            <a:lvl5pPr marL="489687" indent="-122423">
              <a:spcBef>
                <a:spcPts val="642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19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5" y="1089316"/>
            <a:ext cx="7772402" cy="3470672"/>
          </a:xfrm>
        </p:spPr>
        <p:txBody>
          <a:bodyPr numCol="2" spcCol="274220">
            <a:normAutofit/>
          </a:bodyPr>
          <a:lstStyle>
            <a:lvl1pPr marL="0" indent="0">
              <a:spcBef>
                <a:spcPts val="642"/>
              </a:spcBef>
              <a:buNone/>
              <a:defRPr sz="800"/>
            </a:lvl1pPr>
            <a:lvl2pPr marL="122423" indent="-122423">
              <a:spcBef>
                <a:spcPts val="642"/>
              </a:spcBef>
              <a:buFont typeface="Arial" panose="020B0604020202020204" pitchFamily="34" charset="0"/>
              <a:buChar char="•"/>
              <a:defRPr sz="800"/>
            </a:lvl2pPr>
            <a:lvl3pPr marL="244845" indent="-122423">
              <a:spcBef>
                <a:spcPts val="642"/>
              </a:spcBef>
              <a:buFont typeface="Open Sans Light" panose="020B0306030504020204" pitchFamily="34" charset="0"/>
              <a:buChar char="–"/>
              <a:defRPr sz="800"/>
            </a:lvl3pPr>
            <a:lvl4pPr marL="367266" indent="-122423">
              <a:spcBef>
                <a:spcPts val="642"/>
              </a:spcBef>
              <a:buFont typeface="Arial" panose="020B0604020202020204" pitchFamily="34" charset="0"/>
              <a:buChar char="•"/>
              <a:defRPr sz="800"/>
            </a:lvl4pPr>
            <a:lvl5pPr marL="489687" indent="-122423">
              <a:spcBef>
                <a:spcPts val="642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0454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7" y="1089319"/>
            <a:ext cx="3810001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89319"/>
            <a:ext cx="3810001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013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7" y="914402"/>
            <a:ext cx="3810001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914402"/>
            <a:ext cx="3810001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71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74481"/>
            <a:ext cx="3811588" cy="1707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458" indent="0">
              <a:buNone/>
              <a:defRPr sz="1400" b="1"/>
            </a:lvl2pPr>
            <a:lvl3pPr marL="652917" indent="0">
              <a:buNone/>
              <a:defRPr sz="1300" b="1"/>
            </a:lvl3pPr>
            <a:lvl4pPr marL="979374" indent="0">
              <a:buNone/>
              <a:defRPr sz="1100" b="1"/>
            </a:lvl4pPr>
            <a:lvl5pPr marL="1305837" indent="0">
              <a:buNone/>
              <a:defRPr sz="1100" b="1"/>
            </a:lvl5pPr>
            <a:lvl6pPr marL="1632294" indent="0">
              <a:buNone/>
              <a:defRPr sz="1100" b="1"/>
            </a:lvl6pPr>
            <a:lvl7pPr marL="1958752" indent="0">
              <a:buNone/>
              <a:defRPr sz="1100" b="1"/>
            </a:lvl7pPr>
            <a:lvl8pPr marL="2285211" indent="0">
              <a:buNone/>
              <a:defRPr sz="1100" b="1"/>
            </a:lvl8pPr>
            <a:lvl9pPr marL="2611670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7"/>
            <a:ext cx="3811588" cy="3424407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74481"/>
            <a:ext cx="3813174" cy="1707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458" indent="0">
              <a:buNone/>
              <a:defRPr sz="1400" b="1"/>
            </a:lvl2pPr>
            <a:lvl3pPr marL="652917" indent="0">
              <a:buNone/>
              <a:defRPr sz="1300" b="1"/>
            </a:lvl3pPr>
            <a:lvl4pPr marL="979374" indent="0">
              <a:buNone/>
              <a:defRPr sz="1100" b="1"/>
            </a:lvl4pPr>
            <a:lvl5pPr marL="1305837" indent="0">
              <a:buNone/>
              <a:defRPr sz="1100" b="1"/>
            </a:lvl5pPr>
            <a:lvl6pPr marL="1632294" indent="0">
              <a:buNone/>
              <a:defRPr sz="1100" b="1"/>
            </a:lvl6pPr>
            <a:lvl7pPr marL="1958752" indent="0">
              <a:buNone/>
              <a:defRPr sz="1100" b="1"/>
            </a:lvl7pPr>
            <a:lvl8pPr marL="2285211" indent="0">
              <a:buNone/>
              <a:defRPr sz="1100" b="1"/>
            </a:lvl8pPr>
            <a:lvl9pPr marL="2611670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7"/>
            <a:ext cx="3813174" cy="3424407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8874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156794"/>
            <a:ext cx="3811588" cy="1707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458" indent="0">
              <a:buNone/>
              <a:defRPr sz="1400" b="1"/>
            </a:lvl2pPr>
            <a:lvl3pPr marL="652917" indent="0">
              <a:buNone/>
              <a:defRPr sz="1300" b="1"/>
            </a:lvl3pPr>
            <a:lvl4pPr marL="979374" indent="0">
              <a:buNone/>
              <a:defRPr sz="1100" b="1"/>
            </a:lvl4pPr>
            <a:lvl5pPr marL="1305837" indent="0">
              <a:buNone/>
              <a:defRPr sz="1100" b="1"/>
            </a:lvl5pPr>
            <a:lvl6pPr marL="1632294" indent="0">
              <a:buNone/>
              <a:defRPr sz="1100" b="1"/>
            </a:lvl6pPr>
            <a:lvl7pPr marL="1958752" indent="0">
              <a:buNone/>
              <a:defRPr sz="1100" b="1"/>
            </a:lvl7pPr>
            <a:lvl8pPr marL="2285211" indent="0">
              <a:buNone/>
              <a:defRPr sz="1100" b="1"/>
            </a:lvl8pPr>
            <a:lvl9pPr marL="2611670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1"/>
            <a:ext cx="3811588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6794"/>
            <a:ext cx="3813174" cy="1707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458" indent="0">
              <a:buNone/>
              <a:defRPr sz="1400" b="1"/>
            </a:lvl2pPr>
            <a:lvl3pPr marL="652917" indent="0">
              <a:buNone/>
              <a:defRPr sz="1300" b="1"/>
            </a:lvl3pPr>
            <a:lvl4pPr marL="979374" indent="0">
              <a:buNone/>
              <a:defRPr sz="1100" b="1"/>
            </a:lvl4pPr>
            <a:lvl5pPr marL="1305837" indent="0">
              <a:buNone/>
              <a:defRPr sz="1100" b="1"/>
            </a:lvl5pPr>
            <a:lvl6pPr marL="1632294" indent="0">
              <a:buNone/>
              <a:defRPr sz="1100" b="1"/>
            </a:lvl6pPr>
            <a:lvl7pPr marL="1958752" indent="0">
              <a:buNone/>
              <a:defRPr sz="1100" b="1"/>
            </a:lvl7pPr>
            <a:lvl8pPr marL="2285211" indent="0">
              <a:buNone/>
              <a:defRPr sz="1100" b="1"/>
            </a:lvl8pPr>
            <a:lvl9pPr marL="2611670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1"/>
            <a:ext cx="3813174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5568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177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137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25699"/>
            <a:ext cx="3811588" cy="219539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968" indent="0">
              <a:buNone/>
              <a:defRPr sz="2100" b="1"/>
            </a:lvl2pPr>
            <a:lvl3pPr marL="913938" indent="0">
              <a:buNone/>
              <a:defRPr sz="1700" b="1"/>
            </a:lvl3pPr>
            <a:lvl4pPr marL="1370908" indent="0">
              <a:buNone/>
              <a:defRPr sz="1600" b="1"/>
            </a:lvl4pPr>
            <a:lvl5pPr marL="1827877" indent="0">
              <a:buNone/>
              <a:defRPr sz="1600" b="1"/>
            </a:lvl5pPr>
            <a:lvl6pPr marL="2284845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2" indent="0">
              <a:buNone/>
              <a:defRPr sz="1600" b="1"/>
            </a:lvl8pPr>
            <a:lvl9pPr marL="365575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7"/>
            <a:ext cx="3811588" cy="342440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25699"/>
            <a:ext cx="3813174" cy="219539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968" indent="0">
              <a:buNone/>
              <a:defRPr sz="2100" b="1"/>
            </a:lvl2pPr>
            <a:lvl3pPr marL="913938" indent="0">
              <a:buNone/>
              <a:defRPr sz="1700" b="1"/>
            </a:lvl3pPr>
            <a:lvl4pPr marL="1370908" indent="0">
              <a:buNone/>
              <a:defRPr sz="1600" b="1"/>
            </a:lvl4pPr>
            <a:lvl5pPr marL="1827877" indent="0">
              <a:buNone/>
              <a:defRPr sz="1600" b="1"/>
            </a:lvl5pPr>
            <a:lvl6pPr marL="2284845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2" indent="0">
              <a:buNone/>
              <a:defRPr sz="1600" b="1"/>
            </a:lvl8pPr>
            <a:lvl9pPr marL="365575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7"/>
            <a:ext cx="3813174" cy="342440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22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3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6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7" y="4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3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6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7" y="2564897"/>
            <a:ext cx="2297430" cy="2578607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81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33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62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90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9" y="5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33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62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90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9" y="1711077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" y="3422149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33" y="3422149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62" y="3422149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90" y="3422149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9" y="3422149"/>
            <a:ext cx="1831085" cy="1721358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99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7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30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1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4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53" y="0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6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7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30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1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4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53" y="1282447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6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7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30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1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4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53" y="2564893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6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7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30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1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4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53" y="3847338"/>
            <a:ext cx="1536193" cy="1296162"/>
          </a:xfrm>
        </p:spPr>
        <p:txBody>
          <a:bodyPr lIns="182813" tIns="91407" rIns="182813" bIns="9140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0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8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64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7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8" y="3735427"/>
            <a:ext cx="1828800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9366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6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9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91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483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7"/>
            <a:ext cx="2496311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6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9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91" y="3735427"/>
            <a:ext cx="2496311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6468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5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409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7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5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7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16" indent="-81616">
              <a:buFont typeface="Arial" panose="020B0604020202020204" pitchFamily="34" charset="0"/>
              <a:buChar char="•"/>
              <a:defRPr sz="800"/>
            </a:lvl2pPr>
            <a:lvl3pPr marL="163230" indent="-81616">
              <a:defRPr sz="800"/>
            </a:lvl3pPr>
            <a:lvl4pPr marL="285651" indent="-122423">
              <a:defRPr sz="800"/>
            </a:lvl4pPr>
            <a:lvl5pPr marL="408073" indent="-122423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620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108012"/>
            <a:ext cx="3811588" cy="219539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968" indent="0">
              <a:buNone/>
              <a:defRPr sz="2100" b="1"/>
            </a:lvl2pPr>
            <a:lvl3pPr marL="913938" indent="0">
              <a:buNone/>
              <a:defRPr sz="1700" b="1"/>
            </a:lvl3pPr>
            <a:lvl4pPr marL="1370908" indent="0">
              <a:buNone/>
              <a:defRPr sz="1600" b="1"/>
            </a:lvl4pPr>
            <a:lvl5pPr marL="1827877" indent="0">
              <a:buNone/>
              <a:defRPr sz="1600" b="1"/>
            </a:lvl5pPr>
            <a:lvl6pPr marL="2284845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2" indent="0">
              <a:buNone/>
              <a:defRPr sz="1600" b="1"/>
            </a:lvl8pPr>
            <a:lvl9pPr marL="365575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08012"/>
            <a:ext cx="3813174" cy="219539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6968" indent="0">
              <a:buNone/>
              <a:defRPr sz="2100" b="1"/>
            </a:lvl2pPr>
            <a:lvl3pPr marL="913938" indent="0">
              <a:buNone/>
              <a:defRPr sz="1700" b="1"/>
            </a:lvl3pPr>
            <a:lvl4pPr marL="1370908" indent="0">
              <a:buNone/>
              <a:defRPr sz="1600" b="1"/>
            </a:lvl4pPr>
            <a:lvl5pPr marL="1827877" indent="0">
              <a:buNone/>
              <a:defRPr sz="1600" b="1"/>
            </a:lvl5pPr>
            <a:lvl6pPr marL="2284845" indent="0">
              <a:buNone/>
              <a:defRPr sz="1600" b="1"/>
            </a:lvl6pPr>
            <a:lvl7pPr marL="2741815" indent="0">
              <a:buNone/>
              <a:defRPr sz="1600" b="1"/>
            </a:lvl7pPr>
            <a:lvl8pPr marL="3198782" indent="0">
              <a:buNone/>
              <a:defRPr sz="1600" b="1"/>
            </a:lvl8pPr>
            <a:lvl9pPr marL="365575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43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80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7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8657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8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43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80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7" y="2291463"/>
            <a:ext cx="1831085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7584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3240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2291463"/>
            <a:ext cx="2496311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29165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2291463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2291463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1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5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7" y="2291463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60" y="2291463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42260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43" y="3537759"/>
            <a:ext cx="1831085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82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7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6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43" y="3537759"/>
            <a:ext cx="1831085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82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7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6" y="3537759"/>
            <a:ext cx="1831085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46562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6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9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91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8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9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91" y="1047752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6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9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91" y="3540743"/>
            <a:ext cx="2496311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21" indent="-91821">
              <a:buFont typeface="Arial" panose="020B0604020202020204" pitchFamily="34" charset="0"/>
              <a:buChar char="•"/>
              <a:defRPr sz="800"/>
            </a:lvl2pPr>
            <a:lvl3pPr marL="183638" indent="-91821">
              <a:defRPr sz="800"/>
            </a:lvl3pPr>
            <a:lvl4pPr marL="275457" indent="-91821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6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9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91" y="2295740"/>
            <a:ext cx="2496311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5" y="700095"/>
            <a:ext cx="7772402" cy="3047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427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hyperlink" Target="https://www.facebook.com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5" y="209972"/>
            <a:ext cx="7772402" cy="6131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5" y="914402"/>
            <a:ext cx="7772402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6" y="4642889"/>
            <a:ext cx="1620956" cy="400085"/>
          </a:xfrm>
          <a:prstGeom prst="rect">
            <a:avLst/>
          </a:prstGeom>
        </p:spPr>
        <p:txBody>
          <a:bodyPr vert="horz" wrap="square" lIns="91397" tIns="45697" rIns="91397" bIns="456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0" y="4719816"/>
            <a:ext cx="104567" cy="246221"/>
          </a:xfrm>
          <a:prstGeom prst="rect">
            <a:avLst/>
          </a:prstGeom>
        </p:spPr>
        <p:txBody>
          <a:bodyPr vert="horz" wrap="none" lIns="91397" tIns="45697" rIns="91397" bIns="456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62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400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21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0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7" tIns="45697" rIns="91397" bIns="45697" numCol="1" anchor="t" anchorCtr="0" compatLnSpc="1">
            <a:prstTxWarp prst="textNoShape">
              <a:avLst/>
            </a:prstTxWarp>
          </a:bodyPr>
          <a:lstStyle/>
          <a:p>
            <a:pPr defTabSz="913873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2" y="4790582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7" tIns="45697" rIns="91397" bIns="45697" numCol="1" anchor="t" anchorCtr="0" compatLnSpc="1">
            <a:prstTxWarp prst="textNoShape">
              <a:avLst/>
            </a:prstTxWarp>
          </a:bodyPr>
          <a:lstStyle/>
          <a:p>
            <a:pPr defTabSz="913873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0" y="4799878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7" tIns="45697" rIns="91397" bIns="45697" numCol="1" anchor="t" anchorCtr="0" compatLnSpc="1">
            <a:prstTxWarp prst="textNoShape">
              <a:avLst/>
            </a:prstTxWarp>
          </a:bodyPr>
          <a:lstStyle/>
          <a:p>
            <a:pPr defTabSz="913873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30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9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9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204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9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63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13" y="4694328"/>
            <a:ext cx="301751" cy="301753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4" y="4688498"/>
            <a:ext cx="301751" cy="301753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913873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393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4" indent="-171364" algn="l" defTabSz="91393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315" indent="-172951" algn="l" defTabSz="91393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5678" indent="-171364" algn="l" defTabSz="91393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7042" indent="-171364" algn="l" defTabSz="91393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8406" indent="-171364" algn="l" defTabSz="91393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13331" indent="-228485" algn="l" defTabSz="9139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5" algn="l" defTabSz="9139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8" indent="-228485" algn="l" defTabSz="9139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5" indent="-228485" algn="l" defTabSz="9139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7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5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2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5" algn="l" defTabSz="913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4" y="273843"/>
            <a:ext cx="7886701" cy="994173"/>
          </a:xfrm>
          <a:prstGeom prst="rect">
            <a:avLst/>
          </a:prstGeom>
        </p:spPr>
        <p:txBody>
          <a:bodyPr vert="horz" lIns="91407" tIns="45702" rIns="91407" bIns="4570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4" y="1369219"/>
            <a:ext cx="7886701" cy="3263504"/>
          </a:xfrm>
          <a:prstGeom prst="rect">
            <a:avLst/>
          </a:prstGeom>
        </p:spPr>
        <p:txBody>
          <a:bodyPr vert="horz" lIns="91407" tIns="45702" rIns="91407" bIns="4570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3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1" cy="273843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3"/>
          </a:xfrm>
          <a:prstGeom prst="rect">
            <a:avLst/>
          </a:prstGeom>
        </p:spPr>
        <p:txBody>
          <a:bodyPr vert="horz" lIns="91407" tIns="45702" rIns="91407" bIns="457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55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8" indent="-171388" algn="l" defTabSz="68555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4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41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17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89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67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44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20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94" indent="-171388" algn="l" defTabSz="68555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7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52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28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05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81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53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30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06" algn="l" defTabSz="68555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2" cy="61317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5" y="914405"/>
            <a:ext cx="7772402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6" y="4761180"/>
            <a:ext cx="1620956" cy="163493"/>
          </a:xfrm>
          <a:prstGeom prst="rect">
            <a:avLst/>
          </a:prstGeom>
        </p:spPr>
        <p:txBody>
          <a:bodyPr vert="horz" wrap="square" lIns="65298" tIns="32648" rIns="65298" bIns="3264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30" y="4719819"/>
            <a:ext cx="104567" cy="246221"/>
          </a:xfrm>
          <a:prstGeom prst="rect">
            <a:avLst/>
          </a:prstGeom>
        </p:spPr>
        <p:txBody>
          <a:bodyPr vert="horz" wrap="none" lIns="65298" tIns="32648" rIns="65298" bIns="3264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62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402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21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0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98" tIns="32648" rIns="65298" bIns="32648" numCol="1" anchor="t" anchorCtr="0" compatLnSpc="1">
            <a:prstTxWarp prst="textNoShape">
              <a:avLst/>
            </a:prstTxWarp>
          </a:bodyPr>
          <a:lstStyle/>
          <a:p>
            <a:pPr defTabSz="652869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5" y="4790582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98" tIns="32648" rIns="65298" bIns="32648" numCol="1" anchor="t" anchorCtr="0" compatLnSpc="1">
            <a:prstTxWarp prst="textNoShape">
              <a:avLst/>
            </a:prstTxWarp>
          </a:bodyPr>
          <a:lstStyle/>
          <a:p>
            <a:pPr defTabSz="652869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0" y="4799878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298" tIns="32648" rIns="65298" bIns="32648" numCol="1" anchor="t" anchorCtr="0" compatLnSpc="1">
            <a:prstTxWarp prst="textNoShape">
              <a:avLst/>
            </a:prstTxWarp>
          </a:bodyPr>
          <a:lstStyle/>
          <a:p>
            <a:pPr defTabSz="652869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30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71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9" y="4717984"/>
            <a:ext cx="249899" cy="24990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204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9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63" y="4690893"/>
            <a:ext cx="301751" cy="30175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13" y="4694328"/>
            <a:ext cx="301751" cy="301753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4" y="4688498"/>
            <a:ext cx="301751" cy="301753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2" rIns="91407" bIns="45702" rtlCol="0" anchor="ctr"/>
          <a:lstStyle/>
          <a:p>
            <a:pPr algn="ctr" defTabSz="652869"/>
            <a:endParaRPr lang="en-US" sz="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</p:sldLayoutIdLst>
  <p:txStyles>
    <p:titleStyle>
      <a:lvl1pPr algn="ctr" defTabSz="652917" rtl="0" eaLnBrk="1" latinLnBrk="0" hangingPunct="1">
        <a:lnSpc>
          <a:spcPct val="86000"/>
        </a:lnSpc>
        <a:spcBef>
          <a:spcPct val="0"/>
        </a:spcBef>
        <a:buNone/>
        <a:defRPr sz="1400" kern="800" spc="-2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23" indent="-122423" algn="l" defTabSz="65291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45979" indent="-123556" algn="l" defTabSz="65291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2pPr>
      <a:lvl3pPr marL="368400" indent="-122423" algn="l" defTabSz="65291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00" kern="800">
          <a:solidFill>
            <a:schemeClr val="tx1"/>
          </a:solidFill>
          <a:latin typeface="+mn-lt"/>
          <a:ea typeface="+mn-ea"/>
          <a:cs typeface="+mn-cs"/>
        </a:defRPr>
      </a:lvl3pPr>
      <a:lvl4pPr marL="490822" indent="-122423" algn="l" defTabSz="65291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4pPr>
      <a:lvl5pPr marL="613247" indent="-122423" algn="l" defTabSz="652917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00" kern="800">
          <a:solidFill>
            <a:schemeClr val="tx1"/>
          </a:solidFill>
          <a:latin typeface="+mn-lt"/>
          <a:ea typeface="+mn-ea"/>
          <a:cs typeface="+mn-cs"/>
        </a:defRPr>
      </a:lvl5pPr>
      <a:lvl6pPr marL="1795524" indent="-163230" algn="l" defTabSz="652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1982" indent="-163230" algn="l" defTabSz="652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8442" indent="-163230" algn="l" defTabSz="652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4898" indent="-163230" algn="l" defTabSz="652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458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917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9374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5837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294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8752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211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1670" algn="l" defTabSz="6529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7" y="849897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035078"/>
            <a:endParaRPr sz="2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20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35078"/>
            <a:endParaRPr sz="2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1" y="162362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8" y="1717492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078"/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8"/>
            <a:ext cx="2103120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078"/>
            <a:fld id="{1D8BD707-D9CF-40AE-B4C6-C98DA3205C09}" type="datetimeFigureOut">
              <a:rPr lang="en-US" sz="1300" smtClean="0">
                <a:solidFill>
                  <a:prstClr val="black">
                    <a:tint val="75000"/>
                  </a:prstClr>
                </a:solidFill>
              </a:rPr>
              <a:pPr defTabSz="1035078"/>
              <a:t>9/15/2020</a:t>
            </a:fld>
            <a:endParaRPr lang="en-US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0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078"/>
            <a:fld id="{B6F15528-21DE-4FAA-801E-634DDDAF4B2B}" type="slidenum">
              <a:rPr lang="ru-RU" sz="1300" smtClean="0">
                <a:solidFill>
                  <a:prstClr val="black">
                    <a:tint val="75000"/>
                  </a:prstClr>
                </a:solidFill>
              </a:rPr>
              <a:pPr defTabSz="1035078"/>
              <a:t>‹#›</a:t>
            </a:fld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7540">
        <a:defRPr>
          <a:latin typeface="+mn-lt"/>
          <a:ea typeface="+mn-ea"/>
          <a:cs typeface="+mn-cs"/>
        </a:defRPr>
      </a:lvl2pPr>
      <a:lvl3pPr marL="1035078">
        <a:defRPr>
          <a:latin typeface="+mn-lt"/>
          <a:ea typeface="+mn-ea"/>
          <a:cs typeface="+mn-cs"/>
        </a:defRPr>
      </a:lvl3pPr>
      <a:lvl4pPr marL="1552618">
        <a:defRPr>
          <a:latin typeface="+mn-lt"/>
          <a:ea typeface="+mn-ea"/>
          <a:cs typeface="+mn-cs"/>
        </a:defRPr>
      </a:lvl4pPr>
      <a:lvl5pPr marL="2070158">
        <a:defRPr>
          <a:latin typeface="+mn-lt"/>
          <a:ea typeface="+mn-ea"/>
          <a:cs typeface="+mn-cs"/>
        </a:defRPr>
      </a:lvl5pPr>
      <a:lvl6pPr marL="2587696">
        <a:defRPr>
          <a:latin typeface="+mn-lt"/>
          <a:ea typeface="+mn-ea"/>
          <a:cs typeface="+mn-cs"/>
        </a:defRPr>
      </a:lvl6pPr>
      <a:lvl7pPr marL="3105233">
        <a:defRPr>
          <a:latin typeface="+mn-lt"/>
          <a:ea typeface="+mn-ea"/>
          <a:cs typeface="+mn-cs"/>
        </a:defRPr>
      </a:lvl7pPr>
      <a:lvl8pPr marL="3622773">
        <a:defRPr>
          <a:latin typeface="+mn-lt"/>
          <a:ea typeface="+mn-ea"/>
          <a:cs typeface="+mn-cs"/>
        </a:defRPr>
      </a:lvl8pPr>
      <a:lvl9pPr marL="41403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7540">
        <a:defRPr>
          <a:latin typeface="+mn-lt"/>
          <a:ea typeface="+mn-ea"/>
          <a:cs typeface="+mn-cs"/>
        </a:defRPr>
      </a:lvl2pPr>
      <a:lvl3pPr marL="1035078">
        <a:defRPr>
          <a:latin typeface="+mn-lt"/>
          <a:ea typeface="+mn-ea"/>
          <a:cs typeface="+mn-cs"/>
        </a:defRPr>
      </a:lvl3pPr>
      <a:lvl4pPr marL="1552618">
        <a:defRPr>
          <a:latin typeface="+mn-lt"/>
          <a:ea typeface="+mn-ea"/>
          <a:cs typeface="+mn-cs"/>
        </a:defRPr>
      </a:lvl4pPr>
      <a:lvl5pPr marL="2070158">
        <a:defRPr>
          <a:latin typeface="+mn-lt"/>
          <a:ea typeface="+mn-ea"/>
          <a:cs typeface="+mn-cs"/>
        </a:defRPr>
      </a:lvl5pPr>
      <a:lvl6pPr marL="2587696">
        <a:defRPr>
          <a:latin typeface="+mn-lt"/>
          <a:ea typeface="+mn-ea"/>
          <a:cs typeface="+mn-cs"/>
        </a:defRPr>
      </a:lvl6pPr>
      <a:lvl7pPr marL="3105233">
        <a:defRPr>
          <a:latin typeface="+mn-lt"/>
          <a:ea typeface="+mn-ea"/>
          <a:cs typeface="+mn-cs"/>
        </a:defRPr>
      </a:lvl7pPr>
      <a:lvl8pPr marL="3622773">
        <a:defRPr>
          <a:latin typeface="+mn-lt"/>
          <a:ea typeface="+mn-ea"/>
          <a:cs typeface="+mn-cs"/>
        </a:defRPr>
      </a:lvl8pPr>
      <a:lvl9pPr marL="4140314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4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449873"/>
            <a:endParaRPr sz="29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449873"/>
            <a:endParaRPr sz="29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873"/>
            <a:endParaRPr sz="2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873"/>
            <a:fld id="{1D8BD707-D9CF-40AE-B4C6-C98DA3205C09}" type="datetimeFigureOut">
              <a:rPr lang="en-US" sz="2900">
                <a:solidFill>
                  <a:prstClr val="black">
                    <a:tint val="75000"/>
                  </a:prstClr>
                </a:solidFill>
              </a:rPr>
              <a:pPr defTabSz="1449873"/>
              <a:t>9/15/2020</a:t>
            </a:fld>
            <a:endParaRPr lang="en-US" sz="2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9873"/>
            <a:fld id="{B6F15528-21DE-4FAA-801E-634DDDAF4B2B}" type="slidenum">
              <a:rPr sz="2900">
                <a:solidFill>
                  <a:prstClr val="black">
                    <a:tint val="75000"/>
                  </a:prstClr>
                </a:solidFill>
              </a:rPr>
              <a:pPr defTabSz="1449873"/>
              <a:t>‹#›</a:t>
            </a:fld>
            <a:endParaRPr sz="2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0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9/15/2020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0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36459" rtl="0" eaLnBrk="1" latinLnBrk="0" hangingPunct="1">
        <a:lnSpc>
          <a:spcPct val="90000"/>
        </a:lnSpc>
        <a:spcBef>
          <a:spcPct val="0"/>
        </a:spcBef>
        <a:buNone/>
        <a:defRPr sz="3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115" indent="-159115" algn="l" defTabSz="636459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7734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2pPr>
      <a:lvl3pPr marL="79557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392" kern="1200">
          <a:solidFill>
            <a:schemeClr val="tx1"/>
          </a:solidFill>
          <a:latin typeface="+mn-lt"/>
          <a:ea typeface="+mn-ea"/>
          <a:cs typeface="+mn-cs"/>
        </a:defRPr>
      </a:lvl3pPr>
      <a:lvl4pPr marL="111380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43203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75026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206849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38672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70495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1pPr>
      <a:lvl2pPr marL="31822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2pPr>
      <a:lvl3pPr marL="63645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3pPr>
      <a:lvl4pPr marL="95468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27291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59114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190937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22760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54583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4" y="4"/>
            <a:ext cx="9143998" cy="14111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652869"/>
            <a:endParaRPr sz="1300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320" y="190298"/>
            <a:ext cx="4124783" cy="808328"/>
          </a:xfrm>
          <a:prstGeom prst="rect">
            <a:avLst/>
          </a:prstGeom>
        </p:spPr>
        <p:txBody>
          <a:bodyPr vert="horz" wrap="square" lIns="0" tIns="16533" rIns="0" bIns="0" rtlCol="0" anchor="ctr">
            <a:spAutoFit/>
          </a:bodyPr>
          <a:lstStyle/>
          <a:p>
            <a:pPr marL="14377" algn="l">
              <a:lnSpc>
                <a:spcPct val="100000"/>
              </a:lnSpc>
              <a:spcBef>
                <a:spcPts val="128"/>
              </a:spcBef>
            </a:pPr>
            <a:r>
              <a:rPr lang="en-US" sz="5100" b="1" spc="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 TILI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78889" y="1623174"/>
            <a:ext cx="7838539" cy="3304992"/>
          </a:xfrm>
          <a:prstGeom prst="rect">
            <a:avLst/>
          </a:prstGeom>
        </p:spPr>
        <p:txBody>
          <a:bodyPr vert="horz" wrap="square" lIns="0" tIns="15816" rIns="0" bIns="0" rtlCol="0">
            <a:spAutoFit/>
          </a:bodyPr>
          <a:lstStyle/>
          <a:p>
            <a:pPr marL="20846" defTabSz="652869">
              <a:spcBef>
                <a:spcPts val="125"/>
              </a:spcBef>
            </a:pPr>
            <a:r>
              <a:rPr lang="en-US" sz="3600" b="1" dirty="0">
                <a:solidFill>
                  <a:srgbClr val="0070C0"/>
                </a:solidFill>
                <a:latin typeface="Arial"/>
                <a:cs typeface="Arial"/>
              </a:rPr>
              <a:t>MAVZU:</a:t>
            </a:r>
            <a:r>
              <a:rPr lang="ru-RU" sz="3600" b="1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uz-Latn-UZ" sz="3600" b="1" dirty="0">
                <a:solidFill>
                  <a:srgbClr val="0070C0"/>
                </a:solidFill>
                <a:latin typeface="Arial"/>
                <a:cs typeface="Arial"/>
              </a:rPr>
              <a:t>MATN VA LUG‘AT </a:t>
            </a:r>
          </a:p>
          <a:p>
            <a:pPr marL="20846" defTabSz="652869">
              <a:spcBef>
                <a:spcPts val="125"/>
              </a:spcBef>
            </a:pPr>
            <a:r>
              <a:rPr lang="ru-RU" sz="3600" b="1" dirty="0">
                <a:solidFill>
                  <a:srgbClr val="0070C0"/>
                </a:solidFill>
                <a:latin typeface="Arial"/>
                <a:cs typeface="Arial"/>
              </a:rPr>
              <a:t>     </a:t>
            </a:r>
            <a:r>
              <a:rPr lang="uz-Latn-UZ" sz="3600" b="1" dirty="0">
                <a:solidFill>
                  <a:srgbClr val="0070C0"/>
                </a:solidFill>
                <a:latin typeface="Arial"/>
                <a:cs typeface="Arial"/>
              </a:rPr>
              <a:t>USTIDA ISHLASH</a:t>
            </a:r>
          </a:p>
          <a:p>
            <a:pPr marL="36656" defTabSz="652869">
              <a:spcBef>
                <a:spcPts val="1392"/>
              </a:spcBef>
            </a:pPr>
            <a:endParaRPr lang="uz-Latn-UZ" sz="1300" i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6656" defTabSz="652869">
              <a:spcBef>
                <a:spcPts val="1392"/>
              </a:spcBef>
            </a:pPr>
            <a:endParaRPr lang="uz-Latn-UZ" sz="3200" i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6656" defTabSz="652869">
              <a:spcBef>
                <a:spcPts val="1392"/>
              </a:spcBef>
            </a:pPr>
            <a:endParaRPr lang="ru-RU" sz="2400" i="1" dirty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  <a:p>
            <a:pPr marL="36656" defTabSz="652869">
              <a:spcBef>
                <a:spcPts val="1392"/>
              </a:spcBef>
            </a:pPr>
            <a:r>
              <a:rPr sz="2400" i="1" dirty="0" err="1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O‘qituvchi</a:t>
            </a:r>
            <a:r>
              <a:rPr lang="uz-Latn-UZ" sz="2400" i="1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:</a:t>
            </a:r>
            <a:r>
              <a:rPr lang="ru-RU" sz="2400" i="1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uz-Latn-UZ" sz="2400" i="1" spc="6" dirty="0">
                <a:solidFill>
                  <a:schemeClr val="tx1">
                    <a:lumMod val="75000"/>
                  </a:schemeClr>
                </a:solidFill>
                <a:latin typeface="Arial"/>
                <a:cs typeface="Arial"/>
              </a:rPr>
              <a:t>Sodiqova Shoira Ibrohimovna</a:t>
            </a:r>
            <a:endParaRPr sz="2400" i="1" dirty="0">
              <a:solidFill>
                <a:schemeClr val="tx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74678" y="1523696"/>
            <a:ext cx="568350" cy="151995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652869"/>
            <a:endParaRPr sz="130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74678" y="3330736"/>
            <a:ext cx="568350" cy="154568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652869"/>
            <a:endParaRPr sz="13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393154" y="135162"/>
            <a:ext cx="1424276" cy="98340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652869"/>
            <a:endParaRPr sz="13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7393152" y="135162"/>
            <a:ext cx="1424277" cy="98340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652869"/>
            <a:endParaRPr sz="13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7587899" y="422873"/>
            <a:ext cx="1072775" cy="464428"/>
          </a:xfrm>
          <a:prstGeom prst="rect">
            <a:avLst/>
          </a:prstGeom>
        </p:spPr>
        <p:txBody>
          <a:bodyPr vert="horz" wrap="square" lIns="0" tIns="17971" rIns="0" bIns="0" rtlCol="0">
            <a:spAutoFit/>
          </a:bodyPr>
          <a:lstStyle/>
          <a:p>
            <a:pPr defTabSz="652869">
              <a:spcBef>
                <a:spcPts val="143"/>
              </a:spcBef>
            </a:pPr>
            <a:r>
              <a:rPr lang="uz-Latn-UZ" sz="2900" b="1" spc="11" dirty="0">
                <a:solidFill>
                  <a:srgbClr val="FEFEFE"/>
                </a:solidFill>
                <a:latin typeface="Arial"/>
                <a:cs typeface="Arial"/>
              </a:rPr>
              <a:t>5-sinf</a:t>
            </a:r>
            <a:endParaRPr sz="2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20" y="2291346"/>
            <a:ext cx="2176939" cy="21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820" y="140054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41- mashq</a:t>
            </a:r>
            <a:endParaRPr lang="ru-RU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25622" r="10536"/>
          <a:stretch/>
        </p:blipFill>
        <p:spPr bwMode="auto">
          <a:xfrm>
            <a:off x="6352239" y="1819899"/>
            <a:ext cx="2551651" cy="2090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46" y="986266"/>
            <a:ext cx="82785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Bobo:</a:t>
            </a:r>
          </a:p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baxt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timsoli.U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xonadonda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hamisha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tinchlik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xotirjamlik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582" y="2548346"/>
            <a:ext cx="578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Dilshod: </a:t>
            </a:r>
          </a:p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Qaldirg‘och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xotirjamlik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timsoli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582" y="3708873"/>
            <a:ext cx="6224102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Qaldir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baxt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tinchlik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xotirjamlik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timsoli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01" y="855018"/>
            <a:ext cx="1481086" cy="142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Qushlar </a:t>
            </a:r>
            <a:endParaRPr lang="ru-RU" sz="4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240340"/>
              </p:ext>
            </p:extLst>
          </p:nvPr>
        </p:nvGraphicFramePr>
        <p:xfrm>
          <a:off x="245326" y="2045164"/>
          <a:ext cx="5408342" cy="27432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85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2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Qushlar nomi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Timsoli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Qaldirg</a:t>
                      </a:r>
                      <a:r>
                        <a:rPr lang="uz-Latn-UZ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‘och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Kabutar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Humo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Burgut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Zag‘izg‘on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5235" y="2479379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z-Latn-UZ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 </a:t>
            </a:r>
            <a:r>
              <a:rPr lang="uz-Latn-UZ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elchisi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5235" y="2938166"/>
            <a:ext cx="208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z-Latn-UZ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inchlik timsoli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5235" y="3398540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z-Latn-UZ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 </a:t>
            </a:r>
            <a:r>
              <a:rPr lang="uz-Latn-UZ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timsoli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683" y="3860205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z-Latn-UZ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 </a:t>
            </a:r>
            <a:r>
              <a:rPr lang="uz-Latn-UZ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8133" y="4293014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z-Latn-UZ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xabarchi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02" y="2996800"/>
            <a:ext cx="2225870" cy="152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15" y="934799"/>
            <a:ext cx="1509541" cy="10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1" y="1109251"/>
            <a:ext cx="2296713" cy="160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6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 smtClean="0"/>
              <a:t>42-mashq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2842" y="1070729"/>
            <a:ext cx="7826817" cy="1107996"/>
          </a:xfrm>
        </p:spPr>
        <p:txBody>
          <a:bodyPr/>
          <a:lstStyle/>
          <a:p>
            <a:r>
              <a:rPr lang="en-US" sz="2400" dirty="0" err="1" smtClean="0"/>
              <a:t>Rasm</a:t>
            </a:r>
            <a:r>
              <a:rPr lang="en-US" sz="2400" dirty="0" smtClean="0"/>
              <a:t> </a:t>
            </a:r>
            <a:r>
              <a:rPr lang="en-US" sz="2400" dirty="0" err="1"/>
              <a:t>asosida</a:t>
            </a:r>
            <a:r>
              <a:rPr lang="en-US" sz="2400" dirty="0"/>
              <a:t> </a:t>
            </a:r>
            <a:r>
              <a:rPr lang="en-US" sz="2400" b="1" dirty="0"/>
              <a:t>“</a:t>
            </a:r>
            <a:r>
              <a:rPr lang="en-US" sz="2400" b="1" dirty="0" err="1"/>
              <a:t>Qushlar</a:t>
            </a:r>
            <a:r>
              <a:rPr lang="en-US" sz="2400" b="1" dirty="0"/>
              <a:t> – </a:t>
            </a:r>
            <a:r>
              <a:rPr lang="en-US" sz="2400" b="1" dirty="0" err="1"/>
              <a:t>bizning</a:t>
            </a:r>
            <a:r>
              <a:rPr lang="en-US" sz="2400" b="1" dirty="0"/>
              <a:t> </a:t>
            </a:r>
            <a:r>
              <a:rPr lang="en-US" sz="2400" b="1" dirty="0" err="1"/>
              <a:t>do‘stimiz</a:t>
            </a:r>
            <a:r>
              <a:rPr lang="en-US" sz="2400" b="1" dirty="0"/>
              <a:t>” </a:t>
            </a:r>
            <a:r>
              <a:rPr lang="en-US" sz="2400" dirty="0" err="1"/>
              <a:t>mavzusida</a:t>
            </a:r>
            <a:endParaRPr lang="en-US" sz="2400" dirty="0"/>
          </a:p>
          <a:p>
            <a:r>
              <a:rPr lang="en-US" sz="2400" dirty="0" err="1"/>
              <a:t>matn</a:t>
            </a:r>
            <a:r>
              <a:rPr lang="en-US" sz="2400" dirty="0"/>
              <a:t> </a:t>
            </a:r>
            <a:r>
              <a:rPr lang="en-US" sz="2400" dirty="0" err="1"/>
              <a:t>tuzing</a:t>
            </a:r>
            <a:r>
              <a:rPr lang="en-US" sz="2400" dirty="0"/>
              <a:t>. </a:t>
            </a:r>
            <a:r>
              <a:rPr lang="en-US" sz="2400" dirty="0" err="1"/>
              <a:t>Unda</a:t>
            </a:r>
            <a:r>
              <a:rPr lang="en-US" sz="2400" dirty="0"/>
              <a:t> </a:t>
            </a:r>
            <a:r>
              <a:rPr lang="en-US" sz="2400" dirty="0" err="1"/>
              <a:t>qushlar</a:t>
            </a:r>
            <a:r>
              <a:rPr lang="en-US" sz="2400" dirty="0"/>
              <a:t> </a:t>
            </a:r>
            <a:r>
              <a:rPr lang="en-US" sz="2400" dirty="0" err="1"/>
              <a:t>nomini</a:t>
            </a:r>
            <a:r>
              <a:rPr lang="en-US" sz="2400" dirty="0"/>
              <a:t> </a:t>
            </a:r>
            <a:r>
              <a:rPr lang="en-US" sz="2400" dirty="0" err="1"/>
              <a:t>qayd</a:t>
            </a:r>
            <a:r>
              <a:rPr lang="en-US" sz="2400" dirty="0"/>
              <a:t> </a:t>
            </a:r>
            <a:r>
              <a:rPr lang="en-US" sz="2400" dirty="0" err="1"/>
              <a:t>etib</a:t>
            </a:r>
            <a:r>
              <a:rPr lang="en-US" sz="2400" dirty="0"/>
              <a:t>, </a:t>
            </a:r>
            <a:r>
              <a:rPr lang="en-US" sz="2400" dirty="0" err="1"/>
              <a:t>tabiat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/>
              <a:t>odamlarga</a:t>
            </a:r>
            <a:r>
              <a:rPr lang="en-US" sz="2400" dirty="0"/>
              <a:t> </a:t>
            </a:r>
            <a:r>
              <a:rPr lang="en-US" sz="2400" dirty="0" err="1"/>
              <a:t>keltiradigan</a:t>
            </a:r>
            <a:r>
              <a:rPr lang="en-US" sz="2400" dirty="0"/>
              <a:t> </a:t>
            </a:r>
            <a:r>
              <a:rPr lang="en-US" sz="2400" dirty="0" err="1"/>
              <a:t>nafi</a:t>
            </a:r>
            <a:r>
              <a:rPr lang="en-US" sz="2400" dirty="0"/>
              <a:t> </a:t>
            </a:r>
            <a:r>
              <a:rPr lang="en-US" sz="2400" dirty="0" err="1"/>
              <a:t>haqida</a:t>
            </a:r>
            <a:r>
              <a:rPr lang="en-US" sz="2400" dirty="0"/>
              <a:t> </a:t>
            </a:r>
            <a:r>
              <a:rPr lang="en-US" sz="2400" dirty="0" err="1"/>
              <a:t>o‘z</a:t>
            </a:r>
            <a:r>
              <a:rPr lang="en-US" sz="2400" dirty="0"/>
              <a:t> </a:t>
            </a:r>
            <a:r>
              <a:rPr lang="en-US" sz="2400" dirty="0" err="1" smtClean="0"/>
              <a:t>fikringizni</a:t>
            </a:r>
            <a:r>
              <a:rPr lang="en-US" sz="2400" dirty="0" smtClean="0"/>
              <a:t> </a:t>
            </a:r>
            <a:r>
              <a:rPr lang="en-US" sz="2400" dirty="0" err="1"/>
              <a:t>yozing</a:t>
            </a:r>
            <a:r>
              <a:rPr lang="en-US" sz="2400" dirty="0"/>
              <a:t>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30" y="2323074"/>
            <a:ext cx="1366982" cy="10582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01" y="2297501"/>
            <a:ext cx="1450055" cy="10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3" y="2309369"/>
            <a:ext cx="1332919" cy="10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97" y="2297501"/>
            <a:ext cx="1428036" cy="109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823" y="3863949"/>
            <a:ext cx="8303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Tayanch so‘zlar:  s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anitar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parvarish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bermoq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qushlarga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in,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uyasi</a:t>
            </a:r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07" y="2249353"/>
            <a:ext cx="1504392" cy="114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43- mashq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839" y="1183867"/>
            <a:ext cx="8597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Zag‘izg‘on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sassiqpopishak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bulbul,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sa’va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qarg‘a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tuyaqush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356839" y="2821260"/>
            <a:ext cx="3222702" cy="219679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Zavq beradigan qushlar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122341" y="3159877"/>
            <a:ext cx="91440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579541" y="3736024"/>
            <a:ext cx="91440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430858" y="4434833"/>
            <a:ext cx="91440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5258" y="2898267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tovus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5634" y="3474414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bulbul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3124" y="4173223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o‘ti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08" y="2076684"/>
            <a:ext cx="1627269" cy="13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86" y="2245250"/>
            <a:ext cx="1204331" cy="115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4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596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168" y="1170521"/>
            <a:ext cx="6123295" cy="3216229"/>
          </a:xfrm>
          <a:prstGeom prst="rect">
            <a:avLst/>
          </a:prstGeom>
          <a:noFill/>
        </p:spPr>
        <p:txBody>
          <a:bodyPr wrap="square" lIns="91407" tIns="45702" rIns="91407" bIns="45702" rtlCol="0">
            <a:spAutoFit/>
          </a:bodyPr>
          <a:lstStyle/>
          <a:p>
            <a:pPr marL="457033" indent="-457033">
              <a:buFont typeface="Wingdings" panose="05000000000000000000" pitchFamily="2" charset="2"/>
              <a:buChar char="q"/>
            </a:pPr>
            <a:r>
              <a:rPr lang="uz-Latn-UZ" sz="29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2900" dirty="0"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  <a:r>
              <a:rPr lang="uz-Latn-U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sahifalaridan   qushlar </a:t>
            </a:r>
            <a:r>
              <a:rPr lang="uz-Latn-UZ" sz="2900" dirty="0">
                <a:latin typeface="Arial" panose="020B0604020202020204" pitchFamily="34" charset="0"/>
                <a:cs typeface="Arial" panose="020B0604020202020204" pitchFamily="34" charset="0"/>
              </a:rPr>
              <a:t>haqida 5 </a:t>
            </a:r>
            <a:r>
              <a:rPr lang="uz-Latn-U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ta qiziqarli </a:t>
            </a:r>
            <a:r>
              <a:rPr lang="uz-Latn-UZ" sz="2900" dirty="0">
                <a:latin typeface="Arial" panose="020B0604020202020204" pitchFamily="34" charset="0"/>
                <a:cs typeface="Arial" panose="020B0604020202020204" pitchFamily="34" charset="0"/>
              </a:rPr>
              <a:t>ma’lumot topib, yozib keling</a:t>
            </a:r>
            <a:r>
              <a:rPr lang="uz-Latn-U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uz-Latn-UZ" sz="2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z-Latn-UZ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Yozgan gaplaringiz ichida talaffuz va ilmoda faqrlanuvchi so‘zlarni aniqlab izohlang.</a:t>
            </a:r>
            <a:endParaRPr lang="uz-Latn-UZ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76" y="1170521"/>
            <a:ext cx="256381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38" y="2839939"/>
            <a:ext cx="1993087" cy="19930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17334" y="252618"/>
            <a:ext cx="4720826" cy="2454947"/>
            <a:chOff x="2533152" y="159367"/>
            <a:chExt cx="2976743" cy="1548738"/>
          </a:xfrm>
        </p:grpSpPr>
        <p:sp>
          <p:nvSpPr>
            <p:cNvPr id="3" name="object 3"/>
            <p:cNvSpPr/>
            <p:nvPr/>
          </p:nvSpPr>
          <p:spPr>
            <a:xfrm>
              <a:off x="2533152" y="669880"/>
              <a:ext cx="2529501" cy="1038225"/>
            </a:xfrm>
            <a:custGeom>
              <a:avLst/>
              <a:gdLst/>
              <a:ahLst/>
              <a:cxnLst/>
              <a:rect l="l" t="t" r="r" b="b"/>
              <a:pathLst>
                <a:path w="1038225" h="1038225">
                  <a:moveTo>
                    <a:pt x="518904" y="0"/>
                  </a:moveTo>
                  <a:lnTo>
                    <a:pt x="0" y="518900"/>
                  </a:lnTo>
                  <a:lnTo>
                    <a:pt x="518904" y="1037804"/>
                  </a:lnTo>
                  <a:lnTo>
                    <a:pt x="1037807" y="518900"/>
                  </a:lnTo>
                  <a:lnTo>
                    <a:pt x="518904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257166" y="159367"/>
              <a:ext cx="252729" cy="252729"/>
            </a:xfrm>
            <a:custGeom>
              <a:avLst/>
              <a:gdLst/>
              <a:ahLst/>
              <a:cxnLst/>
              <a:rect l="l" t="t" r="r" b="b"/>
              <a:pathLst>
                <a:path w="252729" h="252729">
                  <a:moveTo>
                    <a:pt x="252464" y="0"/>
                  </a:moveTo>
                  <a:lnTo>
                    <a:pt x="0" y="0"/>
                  </a:lnTo>
                  <a:lnTo>
                    <a:pt x="0" y="252464"/>
                  </a:lnTo>
                  <a:lnTo>
                    <a:pt x="252464" y="252464"/>
                  </a:lnTo>
                  <a:lnTo>
                    <a:pt x="2524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6800" y="1210349"/>
            <a:ext cx="2229424" cy="1348713"/>
          </a:xfrm>
          <a:prstGeom prst="rect">
            <a:avLst/>
          </a:prstGeom>
        </p:spPr>
        <p:txBody>
          <a:bodyPr vert="horz" wrap="square" lIns="0" tIns="40269" rIns="0" bIns="0" rtlCol="0">
            <a:spAutoFit/>
          </a:bodyPr>
          <a:lstStyle/>
          <a:p>
            <a:pPr marL="20134" marR="8053">
              <a:lnSpc>
                <a:spcPts val="3360"/>
              </a:lnSpc>
              <a:spcBef>
                <a:spcPts val="317"/>
              </a:spcBef>
            </a:pPr>
            <a:r>
              <a:rPr lang="uz-Latn-UZ" sz="2900" b="0" spc="-8" dirty="0" smtClean="0">
                <a:solidFill>
                  <a:srgbClr val="231F20"/>
                </a:solidFill>
              </a:rPr>
              <a:t>Uni talaffuz qilamiz, eshitamiz.</a:t>
            </a:r>
            <a:endParaRPr sz="2900" dirty="0"/>
          </a:p>
        </p:txBody>
      </p:sp>
      <p:grpSp>
        <p:nvGrpSpPr>
          <p:cNvPr id="7" name="object 7"/>
          <p:cNvGrpSpPr/>
          <p:nvPr/>
        </p:nvGrpSpPr>
        <p:grpSpPr>
          <a:xfrm>
            <a:off x="520454" y="1178009"/>
            <a:ext cx="7508422" cy="3443889"/>
            <a:chOff x="328175" y="755573"/>
            <a:chExt cx="4734478" cy="2172626"/>
          </a:xfrm>
        </p:grpSpPr>
        <p:sp>
          <p:nvSpPr>
            <p:cNvPr id="8" name="object 8"/>
            <p:cNvSpPr/>
            <p:nvPr/>
          </p:nvSpPr>
          <p:spPr>
            <a:xfrm>
              <a:off x="328175" y="755573"/>
              <a:ext cx="55880" cy="864869"/>
            </a:xfrm>
            <a:custGeom>
              <a:avLst/>
              <a:gdLst/>
              <a:ahLst/>
              <a:cxnLst/>
              <a:rect l="l" t="t" r="r" b="b"/>
              <a:pathLst>
                <a:path w="55879" h="864869">
                  <a:moveTo>
                    <a:pt x="55860" y="0"/>
                  </a:moveTo>
                  <a:lnTo>
                    <a:pt x="0" y="0"/>
                  </a:lnTo>
                  <a:lnTo>
                    <a:pt x="0" y="864875"/>
                  </a:lnTo>
                  <a:lnTo>
                    <a:pt x="55860" y="864875"/>
                  </a:lnTo>
                  <a:lnTo>
                    <a:pt x="5586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11580" y="792094"/>
              <a:ext cx="207645" cy="876300"/>
            </a:xfrm>
            <a:custGeom>
              <a:avLst/>
              <a:gdLst/>
              <a:ahLst/>
              <a:cxnLst/>
              <a:rect l="l" t="t" r="r" b="b"/>
              <a:pathLst>
                <a:path w="207645" h="876300">
                  <a:moveTo>
                    <a:pt x="13651" y="0"/>
                  </a:moveTo>
                  <a:lnTo>
                    <a:pt x="5914" y="398"/>
                  </a:lnTo>
                  <a:lnTo>
                    <a:pt x="0" y="6918"/>
                  </a:lnTo>
                  <a:lnTo>
                    <a:pt x="892" y="22273"/>
                  </a:lnTo>
                  <a:lnTo>
                    <a:pt x="7411" y="28183"/>
                  </a:lnTo>
                  <a:lnTo>
                    <a:pt x="15079" y="27787"/>
                  </a:lnTo>
                  <a:lnTo>
                    <a:pt x="20792" y="27874"/>
                  </a:lnTo>
                  <a:lnTo>
                    <a:pt x="73083" y="49988"/>
                  </a:lnTo>
                  <a:lnTo>
                    <a:pt x="94229" y="83913"/>
                  </a:lnTo>
                  <a:lnTo>
                    <a:pt x="101267" y="132105"/>
                  </a:lnTo>
                  <a:lnTo>
                    <a:pt x="101267" y="308547"/>
                  </a:lnTo>
                  <a:lnTo>
                    <a:pt x="101013" y="322784"/>
                  </a:lnTo>
                  <a:lnTo>
                    <a:pt x="103483" y="353999"/>
                  </a:lnTo>
                  <a:lnTo>
                    <a:pt x="113047" y="392151"/>
                  </a:lnTo>
                  <a:lnTo>
                    <a:pt x="134073" y="427197"/>
                  </a:lnTo>
                  <a:lnTo>
                    <a:pt x="146577" y="438064"/>
                  </a:lnTo>
                  <a:lnTo>
                    <a:pt x="142159" y="441262"/>
                  </a:lnTo>
                  <a:lnTo>
                    <a:pt x="113047" y="484086"/>
                  </a:lnTo>
                  <a:lnTo>
                    <a:pt x="103483" y="522158"/>
                  </a:lnTo>
                  <a:lnTo>
                    <a:pt x="101013" y="553098"/>
                  </a:lnTo>
                  <a:lnTo>
                    <a:pt x="101267" y="566783"/>
                  </a:lnTo>
                  <a:lnTo>
                    <a:pt x="101267" y="744112"/>
                  </a:lnTo>
                  <a:lnTo>
                    <a:pt x="94255" y="792149"/>
                  </a:lnTo>
                  <a:lnTo>
                    <a:pt x="73291" y="826095"/>
                  </a:lnTo>
                  <a:lnTo>
                    <a:pt x="35086" y="846074"/>
                  </a:lnTo>
                  <a:lnTo>
                    <a:pt x="15011" y="848436"/>
                  </a:lnTo>
                  <a:lnTo>
                    <a:pt x="7599" y="848022"/>
                  </a:lnTo>
                  <a:lnTo>
                    <a:pt x="892" y="853926"/>
                  </a:lnTo>
                  <a:lnTo>
                    <a:pt x="68" y="869284"/>
                  </a:lnTo>
                  <a:lnTo>
                    <a:pt x="5982" y="875803"/>
                  </a:lnTo>
                  <a:lnTo>
                    <a:pt x="16037" y="876272"/>
                  </a:lnTo>
                  <a:lnTo>
                    <a:pt x="27969" y="875530"/>
                  </a:lnTo>
                  <a:lnTo>
                    <a:pt x="69337" y="862870"/>
                  </a:lnTo>
                  <a:lnTo>
                    <a:pt x="108345" y="826950"/>
                  </a:lnTo>
                  <a:lnTo>
                    <a:pt x="126806" y="775659"/>
                  </a:lnTo>
                  <a:lnTo>
                    <a:pt x="129120" y="744112"/>
                  </a:lnTo>
                  <a:lnTo>
                    <a:pt x="129051" y="546540"/>
                  </a:lnTo>
                  <a:lnTo>
                    <a:pt x="132087" y="519893"/>
                  </a:lnTo>
                  <a:lnTo>
                    <a:pt x="154378" y="468088"/>
                  </a:lnTo>
                  <a:lnTo>
                    <a:pt x="193362" y="451994"/>
                  </a:lnTo>
                  <a:lnTo>
                    <a:pt x="201103" y="451994"/>
                  </a:lnTo>
                  <a:lnTo>
                    <a:pt x="207290" y="445819"/>
                  </a:lnTo>
                  <a:lnTo>
                    <a:pt x="207290" y="430400"/>
                  </a:lnTo>
                  <a:lnTo>
                    <a:pt x="201103" y="424209"/>
                  </a:lnTo>
                  <a:lnTo>
                    <a:pt x="193362" y="424209"/>
                  </a:lnTo>
                  <a:lnTo>
                    <a:pt x="181864" y="423226"/>
                  </a:lnTo>
                  <a:lnTo>
                    <a:pt x="138028" y="379833"/>
                  </a:lnTo>
                  <a:lnTo>
                    <a:pt x="128850" y="321161"/>
                  </a:lnTo>
                  <a:lnTo>
                    <a:pt x="129052" y="309430"/>
                  </a:lnTo>
                  <a:lnTo>
                    <a:pt x="129052" y="132105"/>
                  </a:lnTo>
                  <a:lnTo>
                    <a:pt x="119786" y="72883"/>
                  </a:lnTo>
                  <a:lnTo>
                    <a:pt x="92238" y="29822"/>
                  </a:lnTo>
                  <a:lnTo>
                    <a:pt x="41079" y="2991"/>
                  </a:lnTo>
                  <a:lnTo>
                    <a:pt x="21980" y="190"/>
                  </a:lnTo>
                  <a:lnTo>
                    <a:pt x="1365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533152" y="1866161"/>
              <a:ext cx="2529501" cy="1038225"/>
            </a:xfrm>
            <a:custGeom>
              <a:avLst/>
              <a:gdLst/>
              <a:ahLst/>
              <a:cxnLst/>
              <a:rect l="l" t="t" r="r" b="b"/>
              <a:pathLst>
                <a:path w="1038225" h="1038225">
                  <a:moveTo>
                    <a:pt x="518904" y="0"/>
                  </a:moveTo>
                  <a:lnTo>
                    <a:pt x="0" y="518900"/>
                  </a:lnTo>
                  <a:lnTo>
                    <a:pt x="518904" y="1037803"/>
                  </a:lnTo>
                  <a:lnTo>
                    <a:pt x="1037807" y="518900"/>
                  </a:lnTo>
                  <a:lnTo>
                    <a:pt x="518904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28175" y="1842349"/>
              <a:ext cx="55880" cy="1085850"/>
            </a:xfrm>
            <a:custGeom>
              <a:avLst/>
              <a:gdLst/>
              <a:ahLst/>
              <a:cxnLst/>
              <a:rect l="l" t="t" r="r" b="b"/>
              <a:pathLst>
                <a:path w="55879" h="1085850">
                  <a:moveTo>
                    <a:pt x="55860" y="0"/>
                  </a:moveTo>
                  <a:lnTo>
                    <a:pt x="0" y="0"/>
                  </a:lnTo>
                  <a:lnTo>
                    <a:pt x="0" y="1085846"/>
                  </a:lnTo>
                  <a:lnTo>
                    <a:pt x="55860" y="1085846"/>
                  </a:lnTo>
                  <a:lnTo>
                    <a:pt x="5586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pPr defTabSz="1449698"/>
              <a:endParaRPr sz="290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080826" y="1602981"/>
            <a:ext cx="1884556" cy="466607"/>
          </a:xfrm>
          <a:prstGeom prst="rect">
            <a:avLst/>
          </a:prstGeom>
        </p:spPr>
        <p:txBody>
          <a:bodyPr vert="horz" wrap="square" lIns="0" tIns="20134" rIns="0" bIns="0" rtlCol="0">
            <a:spAutoFit/>
          </a:bodyPr>
          <a:lstStyle/>
          <a:p>
            <a:pPr marL="20134" defTabSz="1449698">
              <a:spcBef>
                <a:spcPts val="159"/>
              </a:spcBef>
            </a:pPr>
            <a:r>
              <a:rPr lang="uz-Latn-UZ" sz="2900" dirty="0" smtClean="0">
                <a:solidFill>
                  <a:srgbClr val="FFFFFF"/>
                </a:solidFill>
                <a:latin typeface="Arial Black"/>
                <a:cs typeface="Arial Black"/>
              </a:rPr>
              <a:t>TOVUSH</a:t>
            </a:r>
            <a:endParaRPr sz="29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4765" y="3547655"/>
            <a:ext cx="1415176" cy="466607"/>
          </a:xfrm>
          <a:prstGeom prst="rect">
            <a:avLst/>
          </a:prstGeom>
        </p:spPr>
        <p:txBody>
          <a:bodyPr vert="horz" wrap="square" lIns="0" tIns="20134" rIns="0" bIns="0" rtlCol="0">
            <a:spAutoFit/>
          </a:bodyPr>
          <a:lstStyle/>
          <a:p>
            <a:pPr marL="20134" defTabSz="1449698">
              <a:spcBef>
                <a:spcPts val="159"/>
              </a:spcBef>
            </a:pPr>
            <a:r>
              <a:rPr lang="uz-Latn-UZ" sz="2900" dirty="0" smtClean="0">
                <a:solidFill>
                  <a:srgbClr val="FFFFFF"/>
                </a:solidFill>
                <a:latin typeface="Arial Black"/>
                <a:cs typeface="Arial Black"/>
              </a:rPr>
              <a:t>HARF</a:t>
            </a:r>
            <a:endParaRPr sz="29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58001" y="2959612"/>
            <a:ext cx="329305" cy="1642697"/>
          </a:xfrm>
          <a:custGeom>
            <a:avLst/>
            <a:gdLst/>
            <a:ahLst/>
            <a:cxnLst/>
            <a:rect l="l" t="t" r="r" b="b"/>
            <a:pathLst>
              <a:path w="207645" h="1036319">
                <a:moveTo>
                  <a:pt x="13651" y="0"/>
                </a:moveTo>
                <a:lnTo>
                  <a:pt x="5914" y="471"/>
                </a:lnTo>
                <a:lnTo>
                  <a:pt x="0" y="8182"/>
                </a:lnTo>
                <a:lnTo>
                  <a:pt x="892" y="26341"/>
                </a:lnTo>
                <a:lnTo>
                  <a:pt x="7411" y="33336"/>
                </a:lnTo>
                <a:lnTo>
                  <a:pt x="15079" y="32859"/>
                </a:lnTo>
                <a:lnTo>
                  <a:pt x="20792" y="32964"/>
                </a:lnTo>
                <a:lnTo>
                  <a:pt x="73083" y="59118"/>
                </a:lnTo>
                <a:lnTo>
                  <a:pt x="94229" y="99239"/>
                </a:lnTo>
                <a:lnTo>
                  <a:pt x="101267" y="156232"/>
                </a:lnTo>
                <a:lnTo>
                  <a:pt x="101267" y="364898"/>
                </a:lnTo>
                <a:lnTo>
                  <a:pt x="101013" y="381733"/>
                </a:lnTo>
                <a:lnTo>
                  <a:pt x="103483" y="418648"/>
                </a:lnTo>
                <a:lnTo>
                  <a:pt x="113047" y="463766"/>
                </a:lnTo>
                <a:lnTo>
                  <a:pt x="134073" y="505212"/>
                </a:lnTo>
                <a:lnTo>
                  <a:pt x="146577" y="518064"/>
                </a:lnTo>
                <a:lnTo>
                  <a:pt x="142159" y="521845"/>
                </a:lnTo>
                <a:lnTo>
                  <a:pt x="113047" y="572491"/>
                </a:lnTo>
                <a:lnTo>
                  <a:pt x="103483" y="617516"/>
                </a:lnTo>
                <a:lnTo>
                  <a:pt x="101013" y="654107"/>
                </a:lnTo>
                <a:lnTo>
                  <a:pt x="101267" y="670290"/>
                </a:lnTo>
                <a:lnTo>
                  <a:pt x="101267" y="880002"/>
                </a:lnTo>
                <a:lnTo>
                  <a:pt x="94255" y="936812"/>
                </a:lnTo>
                <a:lnTo>
                  <a:pt x="73291" y="976953"/>
                </a:lnTo>
                <a:lnTo>
                  <a:pt x="35086" y="1000581"/>
                </a:lnTo>
                <a:lnTo>
                  <a:pt x="15011" y="1003373"/>
                </a:lnTo>
                <a:lnTo>
                  <a:pt x="7599" y="1002884"/>
                </a:lnTo>
                <a:lnTo>
                  <a:pt x="892" y="1009868"/>
                </a:lnTo>
                <a:lnTo>
                  <a:pt x="68" y="1028030"/>
                </a:lnTo>
                <a:lnTo>
                  <a:pt x="5982" y="1035740"/>
                </a:lnTo>
                <a:lnTo>
                  <a:pt x="16037" y="1036295"/>
                </a:lnTo>
                <a:lnTo>
                  <a:pt x="27969" y="1035419"/>
                </a:lnTo>
                <a:lnTo>
                  <a:pt x="69337" y="1020447"/>
                </a:lnTo>
                <a:lnTo>
                  <a:pt x="108345" y="977966"/>
                </a:lnTo>
                <a:lnTo>
                  <a:pt x="126806" y="917310"/>
                </a:lnTo>
                <a:lnTo>
                  <a:pt x="129120" y="880002"/>
                </a:lnTo>
                <a:lnTo>
                  <a:pt x="129051" y="646351"/>
                </a:lnTo>
                <a:lnTo>
                  <a:pt x="132087" y="614837"/>
                </a:lnTo>
                <a:lnTo>
                  <a:pt x="154378" y="553571"/>
                </a:lnTo>
                <a:lnTo>
                  <a:pt x="193362" y="534535"/>
                </a:lnTo>
                <a:lnTo>
                  <a:pt x="201103" y="534535"/>
                </a:lnTo>
                <a:lnTo>
                  <a:pt x="207290" y="527237"/>
                </a:lnTo>
                <a:lnTo>
                  <a:pt x="207290" y="509000"/>
                </a:lnTo>
                <a:lnTo>
                  <a:pt x="201103" y="501677"/>
                </a:lnTo>
                <a:lnTo>
                  <a:pt x="193362" y="501677"/>
                </a:lnTo>
                <a:lnTo>
                  <a:pt x="181864" y="500515"/>
                </a:lnTo>
                <a:lnTo>
                  <a:pt x="138028" y="449199"/>
                </a:lnTo>
                <a:lnTo>
                  <a:pt x="130680" y="411219"/>
                </a:lnTo>
                <a:lnTo>
                  <a:pt x="128850" y="379814"/>
                </a:lnTo>
                <a:lnTo>
                  <a:pt x="129052" y="365940"/>
                </a:lnTo>
                <a:lnTo>
                  <a:pt x="129052" y="156232"/>
                </a:lnTo>
                <a:lnTo>
                  <a:pt x="119786" y="86195"/>
                </a:lnTo>
                <a:lnTo>
                  <a:pt x="92238" y="35269"/>
                </a:lnTo>
                <a:lnTo>
                  <a:pt x="41079" y="3539"/>
                </a:lnTo>
                <a:lnTo>
                  <a:pt x="21980" y="224"/>
                </a:lnTo>
                <a:lnTo>
                  <a:pt x="13651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pPr defTabSz="1449698"/>
            <a:endParaRPr sz="2900"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6800" y="3116771"/>
            <a:ext cx="2396694" cy="1328381"/>
          </a:xfrm>
          <a:prstGeom prst="rect">
            <a:avLst/>
          </a:prstGeom>
        </p:spPr>
        <p:txBody>
          <a:bodyPr vert="horz" wrap="square" lIns="0" tIns="20134" rIns="0" bIns="0" rtlCol="0">
            <a:spAutoFit/>
          </a:bodyPr>
          <a:lstStyle/>
          <a:p>
            <a:pPr marL="20134" defTabSz="1449698">
              <a:lnSpc>
                <a:spcPts val="3393"/>
              </a:lnSpc>
              <a:spcBef>
                <a:spcPts val="159"/>
              </a:spcBef>
            </a:pPr>
            <a:r>
              <a:rPr lang="uz-Latn-UZ" sz="2900" spc="-8" dirty="0" smtClean="0">
                <a:solidFill>
                  <a:srgbClr val="231F20"/>
                </a:solidFill>
                <a:latin typeface="Arial"/>
                <a:cs typeface="Arial"/>
              </a:rPr>
              <a:t>Uni yozamiz, ko‘ramiz, </a:t>
            </a:r>
            <a:r>
              <a:rPr lang="uz-Latn-UZ" sz="2900" spc="-8" dirty="0" smtClean="0">
                <a:solidFill>
                  <a:srgbClr val="231F20"/>
                </a:solidFill>
                <a:latin typeface="Arial"/>
                <a:cs typeface="Arial"/>
              </a:rPr>
              <a:t>o‘qiymiz</a:t>
            </a:r>
            <a:r>
              <a:rPr lang="en-US" sz="2900" spc="-8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2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5142" y="117003"/>
            <a:ext cx="377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z-Latn-UZ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05575"/>
            <a:ext cx="9143999" cy="808825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“TOVUSHLAR SEHRI”  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3954" y="1228986"/>
            <a:ext cx="1306286" cy="734797"/>
          </a:xfrm>
          <a:prstGeom prst="roundRect">
            <a:avLst/>
          </a:prstGeom>
          <a:solidFill>
            <a:srgbClr val="99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954" y="2147739"/>
            <a:ext cx="1306286" cy="7347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3954" y="3147046"/>
            <a:ext cx="1306286" cy="7347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3954" y="4146354"/>
            <a:ext cx="1306286" cy="7347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95596" y="1228982"/>
            <a:ext cx="1306286" cy="734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22370" y="1228984"/>
            <a:ext cx="1306286" cy="734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75268" y="1228986"/>
            <a:ext cx="1306286" cy="734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994263" y="1412682"/>
            <a:ext cx="648787" cy="367399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994263" y="2331437"/>
            <a:ext cx="648787" cy="367399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994263" y="4330052"/>
            <a:ext cx="648787" cy="367399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994263" y="3330744"/>
            <a:ext cx="648787" cy="367399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95596" y="2147731"/>
            <a:ext cx="1306286" cy="7347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22370" y="2147737"/>
            <a:ext cx="1306286" cy="7347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75268" y="2147737"/>
            <a:ext cx="1306286" cy="7347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95596" y="3147044"/>
            <a:ext cx="1306286" cy="7347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22370" y="3147043"/>
            <a:ext cx="1306286" cy="7347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75268" y="3147042"/>
            <a:ext cx="1306286" cy="7347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95596" y="4146354"/>
            <a:ext cx="1306286" cy="73479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22370" y="4146354"/>
            <a:ext cx="1306286" cy="73479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75268" y="4146354"/>
            <a:ext cx="1306286" cy="73479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uz-Latn-UZ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64359"/>
      </p:ext>
    </p:extLst>
  </p:cSld>
  <p:clrMapOvr>
    <a:masterClrMapping/>
  </p:clrMapOvr>
  <p:transition spd="slow">
    <p:comb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MUSTAHKAMLASH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416" y="1014965"/>
            <a:ext cx="7826817" cy="369332"/>
          </a:xfrm>
        </p:spPr>
        <p:txBody>
          <a:bodyPr/>
          <a:lstStyle/>
          <a:p>
            <a:pPr algn="ctr"/>
            <a:r>
              <a:rPr lang="uz-Latn-UZ" sz="2400" dirty="0" smtClean="0"/>
              <a:t>Nuqtalar o‘rniga mos so‘zni qo‘ying.</a:t>
            </a:r>
            <a:endParaRPr lang="ru-RU" sz="24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57149" y="1752133"/>
            <a:ext cx="879764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... o‘z farzandlari uchun har qanday qiyinchilikka bardosh beradi.</a:t>
            </a:r>
            <a:endParaRPr lang="ru-RU" sz="2400" kern="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79451" y="2323376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O‘ylash, anglash baxtini tabiat faqat odamga ... qilgan. </a:t>
            </a:r>
            <a:endParaRPr lang="ru-RU" sz="2400" kern="0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57149" y="3308399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Donishmandni ...ning huzuriga keltirishibdi.</a:t>
            </a:r>
            <a:endParaRPr lang="ru-RU" sz="2400" kern="0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45998" y="3888263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Majnuntolning ...lari suvga egilib turibdi.</a:t>
            </a:r>
            <a:endParaRPr lang="ru-RU" sz="24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53" y="2810106"/>
            <a:ext cx="2695820" cy="19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66" y="2490797"/>
            <a:ext cx="2364058" cy="242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MUSTAHKAMLASH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416" y="1014965"/>
            <a:ext cx="7826817" cy="369332"/>
          </a:xfrm>
        </p:spPr>
        <p:txBody>
          <a:bodyPr/>
          <a:lstStyle/>
          <a:p>
            <a:pPr algn="ctr"/>
            <a:r>
              <a:rPr lang="uz-Latn-UZ" sz="2400" dirty="0" smtClean="0"/>
              <a:t>Nuqtalar o‘rniga mos so‘zni qo‘ying.</a:t>
            </a:r>
            <a:endParaRPr lang="ru-RU" sz="24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57149" y="1752133"/>
            <a:ext cx="879764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</a:t>
            </a:r>
            <a:r>
              <a:rPr lang="uz-Latn-UZ" sz="2400" b="1" kern="0" dirty="0" smtClean="0">
                <a:solidFill>
                  <a:srgbClr val="0070C0"/>
                </a:solidFill>
              </a:rPr>
              <a:t>Ota</a:t>
            </a:r>
            <a:r>
              <a:rPr lang="uz-Latn-UZ" sz="2400" kern="0" dirty="0" smtClean="0"/>
              <a:t>  o‘z farzandlari uchun har qanday qiyinchilikka bardosh beradi.</a:t>
            </a:r>
            <a:endParaRPr lang="ru-RU" sz="2400" kern="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79451" y="2490797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O‘ylash, anglash baxtini tabiat faqat odamga </a:t>
            </a:r>
            <a:r>
              <a:rPr lang="uz-Latn-UZ" sz="2400" b="1" kern="0" dirty="0" smtClean="0">
                <a:solidFill>
                  <a:srgbClr val="0070C0"/>
                </a:solidFill>
              </a:rPr>
              <a:t>ato</a:t>
            </a:r>
            <a:r>
              <a:rPr lang="uz-Latn-UZ" sz="2400" kern="0" dirty="0" smtClean="0"/>
              <a:t> qilgan. </a:t>
            </a:r>
            <a:endParaRPr lang="ru-RU" sz="2400" kern="0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57149" y="3308399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Donishmandni  </a:t>
            </a:r>
            <a:r>
              <a:rPr lang="uz-Latn-UZ" sz="2400" b="1" kern="0" dirty="0" smtClean="0">
                <a:solidFill>
                  <a:srgbClr val="0070C0"/>
                </a:solidFill>
              </a:rPr>
              <a:t>shoh</a:t>
            </a:r>
            <a:r>
              <a:rPr lang="uz-Latn-UZ" sz="2400" kern="0" dirty="0" smtClean="0"/>
              <a:t>ning huzuriga keltirishibdi.</a:t>
            </a:r>
            <a:endParaRPr lang="ru-RU" sz="2400" kern="0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45998" y="3888263"/>
            <a:ext cx="782681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00" b="0" i="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724936">
              <a:defRPr>
                <a:latin typeface="+mn-lt"/>
                <a:ea typeface="+mn-ea"/>
                <a:cs typeface="+mn-cs"/>
              </a:defRPr>
            </a:lvl2pPr>
            <a:lvl3pPr marL="1449873">
              <a:defRPr>
                <a:latin typeface="+mn-lt"/>
                <a:ea typeface="+mn-ea"/>
                <a:cs typeface="+mn-cs"/>
              </a:defRPr>
            </a:lvl3pPr>
            <a:lvl4pPr marL="2174809">
              <a:defRPr>
                <a:latin typeface="+mn-lt"/>
                <a:ea typeface="+mn-ea"/>
                <a:cs typeface="+mn-cs"/>
              </a:defRPr>
            </a:lvl4pPr>
            <a:lvl5pPr marL="2899745">
              <a:defRPr>
                <a:latin typeface="+mn-lt"/>
                <a:ea typeface="+mn-ea"/>
                <a:cs typeface="+mn-cs"/>
              </a:defRPr>
            </a:lvl5pPr>
            <a:lvl6pPr marL="3624682">
              <a:defRPr>
                <a:latin typeface="+mn-lt"/>
                <a:ea typeface="+mn-ea"/>
                <a:cs typeface="+mn-cs"/>
              </a:defRPr>
            </a:lvl6pPr>
            <a:lvl7pPr marL="4349618">
              <a:defRPr>
                <a:latin typeface="+mn-lt"/>
                <a:ea typeface="+mn-ea"/>
                <a:cs typeface="+mn-cs"/>
              </a:defRPr>
            </a:lvl7pPr>
            <a:lvl8pPr marL="5074554">
              <a:defRPr>
                <a:latin typeface="+mn-lt"/>
                <a:ea typeface="+mn-ea"/>
                <a:cs typeface="+mn-cs"/>
              </a:defRPr>
            </a:lvl8pPr>
            <a:lvl9pPr marL="5799491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uz-Latn-UZ" sz="2400" kern="0" dirty="0" smtClean="0"/>
              <a:t> Majnuntolning </a:t>
            </a:r>
            <a:r>
              <a:rPr lang="uz-Latn-UZ" sz="2400" b="1" kern="0" dirty="0" smtClean="0">
                <a:solidFill>
                  <a:srgbClr val="0070C0"/>
                </a:solidFill>
              </a:rPr>
              <a:t>shox</a:t>
            </a:r>
            <a:r>
              <a:rPr lang="uz-Latn-UZ" sz="2400" kern="0" dirty="0" smtClean="0"/>
              <a:t>lari suvga egilib turibdi.</a:t>
            </a:r>
            <a:endParaRPr lang="ru-RU" sz="2400" kern="0" dirty="0"/>
          </a:p>
        </p:txBody>
      </p:sp>
    </p:spTree>
    <p:extLst>
      <p:ext uri="{BB962C8B-B14F-4D97-AF65-F5344CB8AC3E}">
        <p14:creationId xmlns:p14="http://schemas.microsoft.com/office/powerpoint/2010/main" val="27770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9"/>
            <a:ext cx="8190071" cy="615553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uz-Latn-UZ" sz="4000" dirty="0" smtClean="0"/>
              <a:t>O‘rnini toping!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r="12500"/>
          <a:stretch/>
        </p:blipFill>
        <p:spPr bwMode="auto">
          <a:xfrm>
            <a:off x="440475" y="1022506"/>
            <a:ext cx="1037063" cy="77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14" y="910833"/>
            <a:ext cx="1185746" cy="99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62" y="910839"/>
            <a:ext cx="966789" cy="109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80" y="913166"/>
            <a:ext cx="10429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99" y="986068"/>
            <a:ext cx="1310501" cy="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1057" r="10059" b="19230"/>
          <a:stretch/>
        </p:blipFill>
        <p:spPr bwMode="auto">
          <a:xfrm>
            <a:off x="7877500" y="927658"/>
            <a:ext cx="1088080" cy="97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10871" y="2154044"/>
            <a:ext cx="2609386" cy="568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2" rIns="91407" bIns="45702" spcCol="0" rtlCol="0" anchor="ctr"/>
          <a:lstStyle/>
          <a:p>
            <a:pPr algn="ctr"/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74903" y="2154044"/>
            <a:ext cx="2609386" cy="568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2" rIns="91407" bIns="45702" spcCol="0" rtlCol="0" anchor="ctr"/>
          <a:lstStyle/>
          <a:p>
            <a:pPr algn="ctr"/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27393" y="2154044"/>
            <a:ext cx="0" cy="273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2749E-6 L -0.02187 0.4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4132E-7 L -0.1842 0.529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264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94132E-7 L -0.36597 0.45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229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00865 L 0.3585 0.471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92" y="231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99629E-6 L 0.18906 0.52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6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0945E-6 L -0.02917 0.460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30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553998"/>
          </a:xfrm>
        </p:spPr>
        <p:txBody>
          <a:bodyPr/>
          <a:lstStyle/>
          <a:p>
            <a:pPr algn="ctr"/>
            <a:r>
              <a:rPr lang="uz-Latn-UZ" sz="3600" dirty="0" smtClean="0"/>
              <a:t>TOPSHIRIQ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4715" y="948065"/>
            <a:ext cx="7247617" cy="43088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800" dirty="0" err="1"/>
              <a:t>Matnni</a:t>
            </a:r>
            <a:r>
              <a:rPr lang="en-US" sz="2800" dirty="0"/>
              <a:t> </a:t>
            </a:r>
            <a:r>
              <a:rPr lang="en-US" sz="2800" dirty="0" err="1" smtClean="0"/>
              <a:t>o‘qing</a:t>
            </a:r>
            <a:r>
              <a:rPr lang="en-US" sz="2800" dirty="0"/>
              <a:t>, </a:t>
            </a:r>
            <a:r>
              <a:rPr lang="en-US" sz="2800" dirty="0" err="1"/>
              <a:t>savollarga</a:t>
            </a:r>
            <a:r>
              <a:rPr lang="en-US" sz="2800" dirty="0"/>
              <a:t> </a:t>
            </a:r>
            <a:r>
              <a:rPr lang="en-US" sz="2800" dirty="0" err="1"/>
              <a:t>javob</a:t>
            </a:r>
            <a:r>
              <a:rPr lang="en-US" sz="2800" dirty="0"/>
              <a:t> </a:t>
            </a:r>
            <a:r>
              <a:rPr lang="en-US" sz="2800" dirty="0" err="1"/>
              <a:t>bering</a:t>
            </a:r>
            <a:r>
              <a:rPr lang="en-US" sz="2800" dirty="0"/>
              <a:t>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1619574"/>
            <a:ext cx="2306637" cy="14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"/>
          <a:stretch/>
        </p:blipFill>
        <p:spPr bwMode="auto">
          <a:xfrm>
            <a:off x="6618289" y="3222702"/>
            <a:ext cx="2306636" cy="150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723" y="1619574"/>
            <a:ext cx="64175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Qaldirg‘ochlar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xonadonlarga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qurishadi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Dilshod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olasizmi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o‘ylaysiz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osilgach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janjalkash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xonadonda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bo‘larmikan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Izohli lug‘at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9931" y="914612"/>
            <a:ext cx="8709103" cy="3447098"/>
          </a:xfrm>
        </p:spPr>
        <p:txBody>
          <a:bodyPr/>
          <a:lstStyle/>
          <a:p>
            <a:r>
              <a:rPr lang="uz-Latn-UZ" sz="2800" b="1" dirty="0" smtClean="0">
                <a:solidFill>
                  <a:srgbClr val="0070C0"/>
                </a:solidFill>
              </a:rPr>
              <a:t>  Charx –</a:t>
            </a:r>
            <a:r>
              <a:rPr lang="uz-Latn-UZ" sz="2800" dirty="0" smtClean="0"/>
              <a:t> (forscha – g‘ildirak, doira, aylana, chig‘ir) ip yigiradigan dukli qo‘l asbobi,  har xil asboblarning, qurilmalarning aylanadigan qismi, parragi. Masalan, tegirmon charxi.</a:t>
            </a:r>
          </a:p>
          <a:p>
            <a:r>
              <a:rPr lang="uz-Latn-UZ" sz="2800" dirty="0" smtClean="0"/>
              <a:t>Ko‘chma ma’noda –davr charxi, falak, dunyo. Masalan, charxi kajraftor – teskari aylanuvchi, adolatsiz dunyo.</a:t>
            </a:r>
          </a:p>
          <a:p>
            <a:endParaRPr lang="uz-Latn-UZ" sz="2800" dirty="0"/>
          </a:p>
          <a:p>
            <a:r>
              <a:rPr lang="uz-Latn-UZ" sz="2800" b="1" dirty="0" smtClean="0">
                <a:solidFill>
                  <a:srgbClr val="0070C0"/>
                </a:solidFill>
              </a:rPr>
              <a:t>  C</a:t>
            </a:r>
            <a:r>
              <a:rPr lang="en-US" sz="2800" b="1" dirty="0" err="1" smtClean="0">
                <a:solidFill>
                  <a:srgbClr val="0070C0"/>
                </a:solidFill>
              </a:rPr>
              <a:t>harx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ur</a:t>
            </a:r>
            <a:r>
              <a:rPr lang="uz-Latn-UZ" sz="2800" b="1" dirty="0" smtClean="0">
                <a:solidFill>
                  <a:srgbClr val="0070C0"/>
                </a:solidFill>
              </a:rPr>
              <a:t>moq – </a:t>
            </a:r>
            <a:r>
              <a:rPr lang="uz-Latn-UZ" sz="2800" dirty="0" smtClean="0"/>
              <a:t>aylanmoq, atrofida aylanmoq.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911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1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Izohli lug‘at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477" y="925763"/>
            <a:ext cx="8709103" cy="3447098"/>
          </a:xfrm>
        </p:spPr>
        <p:txBody>
          <a:bodyPr/>
          <a:lstStyle/>
          <a:p>
            <a:r>
              <a:rPr lang="uz-Latn-UZ" sz="2800" b="1" dirty="0" smtClean="0">
                <a:solidFill>
                  <a:srgbClr val="0070C0"/>
                </a:solidFill>
              </a:rPr>
              <a:t>    Xotirjam – </a:t>
            </a:r>
            <a:r>
              <a:rPr lang="uz-Latn-UZ" sz="2800" dirty="0" smtClean="0">
                <a:solidFill>
                  <a:schemeClr val="tx1"/>
                </a:solidFill>
              </a:rPr>
              <a:t>(arabcha – tinch, bamaylixotir; mamnun, o‘ziga ishongan) betashvish, osoyishta. </a:t>
            </a:r>
            <a:r>
              <a:rPr lang="uz-Latn-UZ" sz="2800" b="1" dirty="0" smtClean="0">
                <a:solidFill>
                  <a:schemeClr val="tx1"/>
                </a:solidFill>
              </a:rPr>
              <a:t>Xotirjam bo‘lmoq. </a:t>
            </a:r>
            <a:r>
              <a:rPr lang="uz-Latn-UZ" sz="2800" dirty="0" smtClean="0">
                <a:solidFill>
                  <a:schemeClr val="tx1"/>
                </a:solidFill>
              </a:rPr>
              <a:t>Biror ishning natijasi yaxshi bo‘lganligiga yoki bo‘lishiga ishonch hosil qilmoq.</a:t>
            </a:r>
          </a:p>
          <a:p>
            <a:endParaRPr lang="uz-Latn-UZ" sz="2800" dirty="0" smtClean="0">
              <a:solidFill>
                <a:schemeClr val="tx1"/>
              </a:solidFill>
            </a:endParaRPr>
          </a:p>
          <a:p>
            <a:r>
              <a:rPr lang="uz-Latn-UZ" sz="2800" b="1" dirty="0">
                <a:solidFill>
                  <a:srgbClr val="0070C0"/>
                </a:solidFill>
              </a:rPr>
              <a:t> </a:t>
            </a:r>
            <a:r>
              <a:rPr lang="uz-Latn-UZ" sz="2800" b="1" dirty="0" smtClean="0">
                <a:solidFill>
                  <a:srgbClr val="0070C0"/>
                </a:solidFill>
              </a:rPr>
              <a:t> Xotirjamlik –</a:t>
            </a:r>
            <a:r>
              <a:rPr lang="uz-Latn-UZ" sz="2800" dirty="0" smtClean="0"/>
              <a:t> ruhan tinch bo‘lishlik, osoyishtalik. Biror kimsa yoki narsa xalaqit bermaydigan tinch sharoit.</a:t>
            </a:r>
            <a:endParaRPr lang="uz-Latn-UZ" sz="2800" dirty="0"/>
          </a:p>
          <a:p>
            <a:r>
              <a:rPr lang="uz-Latn-UZ" sz="2800" b="1" dirty="0" smtClean="0">
                <a:solidFill>
                  <a:srgbClr val="0070C0"/>
                </a:solidFill>
              </a:rPr>
              <a:t>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698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6010</TotalTime>
  <Words>479</Words>
  <Application>Microsoft Office PowerPoint</Application>
  <PresentationFormat>Экран (16:9)</PresentationFormat>
  <Paragraphs>94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Open Sans</vt:lpstr>
      <vt:lpstr>Open Sans Light</vt:lpstr>
      <vt:lpstr>Wingdings</vt:lpstr>
      <vt:lpstr>1_Office Theme</vt:lpstr>
      <vt:lpstr>Тема Office</vt:lpstr>
      <vt:lpstr>2_Office Theme</vt:lpstr>
      <vt:lpstr>3_Office Theme</vt:lpstr>
      <vt:lpstr>Office Theme</vt:lpstr>
      <vt:lpstr>2_Тема Office</vt:lpstr>
      <vt:lpstr>ONA TILI</vt:lpstr>
      <vt:lpstr>Uni talaffuz qilamiz, eshitamiz.</vt:lpstr>
      <vt:lpstr> “TOVUSHLAR SEHRI”  </vt:lpstr>
      <vt:lpstr>MUSTAHKAMLASH</vt:lpstr>
      <vt:lpstr>MUSTAHKAMLASH</vt:lpstr>
      <vt:lpstr> O‘rnini toping!</vt:lpstr>
      <vt:lpstr>TOPSHIRIQ</vt:lpstr>
      <vt:lpstr>Izohli lug‘at</vt:lpstr>
      <vt:lpstr>Izohli lug‘at</vt:lpstr>
      <vt:lpstr>41- mashq</vt:lpstr>
      <vt:lpstr>Qushlar </vt:lpstr>
      <vt:lpstr>42-mashq </vt:lpstr>
      <vt:lpstr>43- mashq</vt:lpstr>
      <vt:lpstr>Mustaqil bajarish uchun topshiriqlar: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</cp:lastModifiedBy>
  <cp:revision>518</cp:revision>
  <cp:lastPrinted>2020-08-26T14:48:01Z</cp:lastPrinted>
  <dcterms:created xsi:type="dcterms:W3CDTF">2020-04-11T16:25:36Z</dcterms:created>
  <dcterms:modified xsi:type="dcterms:W3CDTF">2020-09-15T05:32:57Z</dcterms:modified>
</cp:coreProperties>
</file>