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  <p:sldMasterId id="2147483799" r:id="rId4"/>
    <p:sldMasterId id="2147483857" r:id="rId5"/>
  </p:sldMasterIdLst>
  <p:notesMasterIdLst>
    <p:notesMasterId r:id="rId18"/>
  </p:notesMasterIdLst>
  <p:handoutMasterIdLst>
    <p:handoutMasterId r:id="rId19"/>
  </p:handoutMasterIdLst>
  <p:sldIdLst>
    <p:sldId id="390" r:id="rId6"/>
    <p:sldId id="402" r:id="rId7"/>
    <p:sldId id="393" r:id="rId8"/>
    <p:sldId id="411" r:id="rId9"/>
    <p:sldId id="412" r:id="rId10"/>
    <p:sldId id="413" r:id="rId11"/>
    <p:sldId id="414" r:id="rId12"/>
    <p:sldId id="407" r:id="rId13"/>
    <p:sldId id="408" r:id="rId14"/>
    <p:sldId id="409" r:id="rId15"/>
    <p:sldId id="392" r:id="rId16"/>
    <p:sldId id="331" r:id="rId17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8000"/>
    <a:srgbClr val="FF66CC"/>
    <a:srgbClr val="FF33CC"/>
    <a:srgbClr val="CC3399"/>
    <a:srgbClr val="FFFF99"/>
    <a:srgbClr val="FFCC99"/>
    <a:srgbClr val="FFCCFF"/>
    <a:srgbClr val="66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76" d="100"/>
          <a:sy n="76" d="100"/>
        </p:scale>
        <p:origin x="95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280D6-BACD-4AF9-80CC-D0E952EBDC8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739353-7B71-4E78-B586-7987D23C5100}">
      <dgm:prSet phldrT="[Текст]" custT="1"/>
      <dgm:spPr/>
      <dgm:t>
        <a:bodyPr/>
        <a:lstStyle/>
        <a:p>
          <a:r>
            <a:rPr lang="uz-Latn-UZ" sz="3200" b="1" dirty="0" smtClean="0">
              <a:latin typeface="Arial" panose="020B0604020202020204" pitchFamily="34" charset="0"/>
              <a:cs typeface="Arial" panose="020B0604020202020204" pitchFamily="34" charset="0"/>
            </a:rPr>
            <a:t>Odamiylik </a:t>
          </a:r>
          <a:endParaRPr lang="ru-RU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8E64E-B683-4783-83B5-867A3CBF6DFB}" type="parTrans" cxnId="{3619A69B-72EF-4FB3-8FBC-EBE4CFEC0091}">
      <dgm:prSet/>
      <dgm:spPr/>
      <dgm:t>
        <a:bodyPr/>
        <a:lstStyle/>
        <a:p>
          <a:endParaRPr lang="ru-RU"/>
        </a:p>
      </dgm:t>
    </dgm:pt>
    <dgm:pt modelId="{0B834F12-2614-4D89-8421-FF0AEFB3EAF5}" type="sibTrans" cxnId="{3619A69B-72EF-4FB3-8FBC-EBE4CFEC0091}">
      <dgm:prSet/>
      <dgm:spPr/>
      <dgm:t>
        <a:bodyPr/>
        <a:lstStyle/>
        <a:p>
          <a:endParaRPr lang="ru-RU"/>
        </a:p>
      </dgm:t>
    </dgm:pt>
    <dgm:pt modelId="{FBB848A5-8B75-4E46-AE92-26336CB67A19}">
      <dgm:prSet phldrT="[Текст]"/>
      <dgm:spPr/>
      <dgm:t>
        <a:bodyPr/>
        <a:lstStyle/>
        <a:p>
          <a:r>
            <a:rPr lang="uz-Latn-U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Yaxshi so‘z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0B58E-E920-491E-9329-B741491D88FF}" type="parTrans" cxnId="{E6542C42-6FC4-4820-BE80-19466384EF72}">
      <dgm:prSet/>
      <dgm:spPr/>
      <dgm:t>
        <a:bodyPr/>
        <a:lstStyle/>
        <a:p>
          <a:endParaRPr lang="ru-RU"/>
        </a:p>
      </dgm:t>
    </dgm:pt>
    <dgm:pt modelId="{9B529D71-C379-42E7-BEFB-2546636CE0EC}" type="sibTrans" cxnId="{E6542C42-6FC4-4820-BE80-19466384EF72}">
      <dgm:prSet/>
      <dgm:spPr/>
      <dgm:t>
        <a:bodyPr/>
        <a:lstStyle/>
        <a:p>
          <a:endParaRPr lang="ru-RU"/>
        </a:p>
      </dgm:t>
    </dgm:pt>
    <dgm:pt modelId="{C6008A2F-E4E2-431F-AC7D-141A272C2FA8}">
      <dgm:prSet phldrT="[Текст]"/>
      <dgm:spPr/>
      <dgm:t>
        <a:bodyPr/>
        <a:lstStyle/>
        <a:p>
          <a:r>
            <a:rPr lang="uz-Latn-U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Yaxshi ish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38C9A-1369-476E-9A4D-4650776BAA7D}" type="parTrans" cxnId="{D0EFDFF3-9A27-425B-9E9F-B1420F0EDB0B}">
      <dgm:prSet/>
      <dgm:spPr/>
      <dgm:t>
        <a:bodyPr/>
        <a:lstStyle/>
        <a:p>
          <a:endParaRPr lang="ru-RU"/>
        </a:p>
      </dgm:t>
    </dgm:pt>
    <dgm:pt modelId="{DEE19CA0-9F4A-4D48-9FE4-D5ACF013F9AC}" type="sibTrans" cxnId="{D0EFDFF3-9A27-425B-9E9F-B1420F0EDB0B}">
      <dgm:prSet/>
      <dgm:spPr/>
      <dgm:t>
        <a:bodyPr/>
        <a:lstStyle/>
        <a:p>
          <a:endParaRPr lang="ru-RU"/>
        </a:p>
      </dgm:t>
    </dgm:pt>
    <dgm:pt modelId="{65719984-0788-4FE0-B266-D44912D43123}">
      <dgm:prSet phldrT="[Текст]"/>
      <dgm:spPr/>
      <dgm:t>
        <a:bodyPr/>
        <a:lstStyle/>
        <a:p>
          <a:r>
            <a:rPr lang="uz-Latn-U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Yaxshi xulq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58023-F58D-4DC3-81BA-6620EFCC4463}" type="parTrans" cxnId="{F3E298AF-1394-407C-B350-6D8EE755EC66}">
      <dgm:prSet/>
      <dgm:spPr/>
      <dgm:t>
        <a:bodyPr/>
        <a:lstStyle/>
        <a:p>
          <a:endParaRPr lang="ru-RU"/>
        </a:p>
      </dgm:t>
    </dgm:pt>
    <dgm:pt modelId="{ADA2BB01-064F-4DDF-B5AD-9FA16AD7E20A}" type="sibTrans" cxnId="{F3E298AF-1394-407C-B350-6D8EE755EC66}">
      <dgm:prSet/>
      <dgm:spPr/>
      <dgm:t>
        <a:bodyPr/>
        <a:lstStyle/>
        <a:p>
          <a:endParaRPr lang="ru-RU"/>
        </a:p>
      </dgm:t>
    </dgm:pt>
    <dgm:pt modelId="{8C73DE64-0B8C-4E22-AA1D-729E9D607330}">
      <dgm:prSet/>
      <dgm:spPr/>
      <dgm:t>
        <a:bodyPr/>
        <a:lstStyle/>
        <a:p>
          <a:r>
            <a:rPr lang="uz-Latn-UZ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Ma’rifat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A0B1C3-5FAA-4D3A-A3BC-F474C1680EE6}" type="parTrans" cxnId="{8E532FAE-091C-43B5-BF4B-9453B8E17715}">
      <dgm:prSet/>
      <dgm:spPr/>
      <dgm:t>
        <a:bodyPr/>
        <a:lstStyle/>
        <a:p>
          <a:endParaRPr lang="ru-RU"/>
        </a:p>
      </dgm:t>
    </dgm:pt>
    <dgm:pt modelId="{5C14201F-4367-4007-8D20-17CED269CEE0}" type="sibTrans" cxnId="{8E532FAE-091C-43B5-BF4B-9453B8E17715}">
      <dgm:prSet/>
      <dgm:spPr/>
      <dgm:t>
        <a:bodyPr/>
        <a:lstStyle/>
        <a:p>
          <a:endParaRPr lang="ru-RU"/>
        </a:p>
      </dgm:t>
    </dgm:pt>
    <dgm:pt modelId="{599906B7-FC44-42FB-B2BA-FE8200FF3343}" type="pres">
      <dgm:prSet presAssocID="{BE4280D6-BACD-4AF9-80CC-D0E952EBDC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B53B2-6EEE-4F82-881C-86F6EF9944BC}" type="pres">
      <dgm:prSet presAssocID="{BE739353-7B71-4E78-B586-7987D23C5100}" presName="centerShape" presStyleLbl="node0" presStyleIdx="0" presStyleCnt="1" custScaleX="181534" custScaleY="60886"/>
      <dgm:spPr/>
      <dgm:t>
        <a:bodyPr/>
        <a:lstStyle/>
        <a:p>
          <a:endParaRPr lang="ru-RU"/>
        </a:p>
      </dgm:t>
    </dgm:pt>
    <dgm:pt modelId="{04C7D304-33D6-4935-BD9A-0E5143C7A7FE}" type="pres">
      <dgm:prSet presAssocID="{7830B58E-E920-491E-9329-B741491D88FF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96EE97C7-8C5F-45AA-BD3E-883AB402039B}" type="pres">
      <dgm:prSet presAssocID="{FBB848A5-8B75-4E46-AE92-26336CB67A19}" presName="node" presStyleLbl="node1" presStyleIdx="0" presStyleCnt="4" custScaleX="145557" custScaleY="51020" custRadScaleRad="141884" custRadScaleInc="-1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0901E-E6DD-4865-9949-5B239A2FE80C}" type="pres">
      <dgm:prSet presAssocID="{C2738C9A-1369-476E-9A4D-4650776BAA7D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9DCC0AD7-30D5-499E-BCD3-AB0241B01675}" type="pres">
      <dgm:prSet presAssocID="{C6008A2F-E4E2-431F-AC7D-141A272C2FA8}" presName="node" presStyleLbl="node1" presStyleIdx="1" presStyleCnt="4" custScaleX="142023" custScaleY="60788" custRadScaleRad="121047" custRadScaleInc="-36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06479-A006-4AAD-8C5B-B18B6980FF74}" type="pres">
      <dgm:prSet presAssocID="{DEE58023-F58D-4DC3-81BA-6620EFCC4463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2DFBF5C3-9E13-4D91-9F03-738439F80177}" type="pres">
      <dgm:prSet presAssocID="{65719984-0788-4FE0-B266-D44912D43123}" presName="node" presStyleLbl="node1" presStyleIdx="2" presStyleCnt="4" custScaleX="146144" custScaleY="59006" custRadScaleRad="117765" custRadScaleInc="29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86568-A0DB-40FB-AE91-0A6B95B64D5C}" type="pres">
      <dgm:prSet presAssocID="{8AA0B1C3-5FAA-4D3A-A3BC-F474C1680EE6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41442B52-D570-4BC0-BD49-F8BAF79E75C4}" type="pres">
      <dgm:prSet presAssocID="{8C73DE64-0B8C-4E22-AA1D-729E9D607330}" presName="node" presStyleLbl="node1" presStyleIdx="3" presStyleCnt="4" custScaleX="127410" custScaleY="51574" custRadScaleRad="138762" custRadScaleInc="10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15D703-8F4C-43F9-BEBA-D9A1FB790008}" type="presOf" srcId="{BE739353-7B71-4E78-B586-7987D23C5100}" destId="{ABAB53B2-6EEE-4F82-881C-86F6EF9944BC}" srcOrd="0" destOrd="0" presId="urn:microsoft.com/office/officeart/2005/8/layout/radial4"/>
    <dgm:cxn modelId="{8E532FAE-091C-43B5-BF4B-9453B8E17715}" srcId="{BE739353-7B71-4E78-B586-7987D23C5100}" destId="{8C73DE64-0B8C-4E22-AA1D-729E9D607330}" srcOrd="3" destOrd="0" parTransId="{8AA0B1C3-5FAA-4D3A-A3BC-F474C1680EE6}" sibTransId="{5C14201F-4367-4007-8D20-17CED269CEE0}"/>
    <dgm:cxn modelId="{514B1FF5-6983-4CDA-B24E-CEC2A9BDFC33}" type="presOf" srcId="{C2738C9A-1369-476E-9A4D-4650776BAA7D}" destId="{0630901E-E6DD-4865-9949-5B239A2FE80C}" srcOrd="0" destOrd="0" presId="urn:microsoft.com/office/officeart/2005/8/layout/radial4"/>
    <dgm:cxn modelId="{3619A69B-72EF-4FB3-8FBC-EBE4CFEC0091}" srcId="{BE4280D6-BACD-4AF9-80CC-D0E952EBDC8D}" destId="{BE739353-7B71-4E78-B586-7987D23C5100}" srcOrd="0" destOrd="0" parTransId="{F168E64E-B683-4783-83B5-867A3CBF6DFB}" sibTransId="{0B834F12-2614-4D89-8421-FF0AEFB3EAF5}"/>
    <dgm:cxn modelId="{EBED674C-481F-40AF-8364-9EEA28BD334E}" type="presOf" srcId="{FBB848A5-8B75-4E46-AE92-26336CB67A19}" destId="{96EE97C7-8C5F-45AA-BD3E-883AB402039B}" srcOrd="0" destOrd="0" presId="urn:microsoft.com/office/officeart/2005/8/layout/radial4"/>
    <dgm:cxn modelId="{4FDE6C6C-60E4-466F-88F1-9290664A1334}" type="presOf" srcId="{BE4280D6-BACD-4AF9-80CC-D0E952EBDC8D}" destId="{599906B7-FC44-42FB-B2BA-FE8200FF3343}" srcOrd="0" destOrd="0" presId="urn:microsoft.com/office/officeart/2005/8/layout/radial4"/>
    <dgm:cxn modelId="{6AD9F492-8F3E-42AB-9BBB-F8070E6DFE92}" type="presOf" srcId="{C6008A2F-E4E2-431F-AC7D-141A272C2FA8}" destId="{9DCC0AD7-30D5-499E-BCD3-AB0241B01675}" srcOrd="0" destOrd="0" presId="urn:microsoft.com/office/officeart/2005/8/layout/radial4"/>
    <dgm:cxn modelId="{E6542C42-6FC4-4820-BE80-19466384EF72}" srcId="{BE739353-7B71-4E78-B586-7987D23C5100}" destId="{FBB848A5-8B75-4E46-AE92-26336CB67A19}" srcOrd="0" destOrd="0" parTransId="{7830B58E-E920-491E-9329-B741491D88FF}" sibTransId="{9B529D71-C379-42E7-BEFB-2546636CE0EC}"/>
    <dgm:cxn modelId="{DB7FA535-B78F-478A-87DE-A113F88F0047}" type="presOf" srcId="{8C73DE64-0B8C-4E22-AA1D-729E9D607330}" destId="{41442B52-D570-4BC0-BD49-F8BAF79E75C4}" srcOrd="0" destOrd="0" presId="urn:microsoft.com/office/officeart/2005/8/layout/radial4"/>
    <dgm:cxn modelId="{F3E298AF-1394-407C-B350-6D8EE755EC66}" srcId="{BE739353-7B71-4E78-B586-7987D23C5100}" destId="{65719984-0788-4FE0-B266-D44912D43123}" srcOrd="2" destOrd="0" parTransId="{DEE58023-F58D-4DC3-81BA-6620EFCC4463}" sibTransId="{ADA2BB01-064F-4DDF-B5AD-9FA16AD7E20A}"/>
    <dgm:cxn modelId="{D0EFDFF3-9A27-425B-9E9F-B1420F0EDB0B}" srcId="{BE739353-7B71-4E78-B586-7987D23C5100}" destId="{C6008A2F-E4E2-431F-AC7D-141A272C2FA8}" srcOrd="1" destOrd="0" parTransId="{C2738C9A-1369-476E-9A4D-4650776BAA7D}" sibTransId="{DEE19CA0-9F4A-4D48-9FE4-D5ACF013F9AC}"/>
    <dgm:cxn modelId="{396CEE43-0393-43AF-9D3B-78F909D4CC1E}" type="presOf" srcId="{7830B58E-E920-491E-9329-B741491D88FF}" destId="{04C7D304-33D6-4935-BD9A-0E5143C7A7FE}" srcOrd="0" destOrd="0" presId="urn:microsoft.com/office/officeart/2005/8/layout/radial4"/>
    <dgm:cxn modelId="{34EACC3A-5748-4398-B484-226A33734B12}" type="presOf" srcId="{DEE58023-F58D-4DC3-81BA-6620EFCC4463}" destId="{6FF06479-A006-4AAD-8C5B-B18B6980FF74}" srcOrd="0" destOrd="0" presId="urn:microsoft.com/office/officeart/2005/8/layout/radial4"/>
    <dgm:cxn modelId="{A4D7C4C5-9387-4272-8E35-E4087FE517AC}" type="presOf" srcId="{8AA0B1C3-5FAA-4D3A-A3BC-F474C1680EE6}" destId="{E8986568-A0DB-40FB-AE91-0A6B95B64D5C}" srcOrd="0" destOrd="0" presId="urn:microsoft.com/office/officeart/2005/8/layout/radial4"/>
    <dgm:cxn modelId="{7FE91220-CCFE-4F87-B3AB-DE5D6B4C2D31}" type="presOf" srcId="{65719984-0788-4FE0-B266-D44912D43123}" destId="{2DFBF5C3-9E13-4D91-9F03-738439F80177}" srcOrd="0" destOrd="0" presId="urn:microsoft.com/office/officeart/2005/8/layout/radial4"/>
    <dgm:cxn modelId="{FAAFB89D-45D5-4BC8-AE38-6BBE6E2E260F}" type="presParOf" srcId="{599906B7-FC44-42FB-B2BA-FE8200FF3343}" destId="{ABAB53B2-6EEE-4F82-881C-86F6EF9944BC}" srcOrd="0" destOrd="0" presId="urn:microsoft.com/office/officeart/2005/8/layout/radial4"/>
    <dgm:cxn modelId="{43AEAEB9-E1B9-4C67-861B-65911FE7CF2E}" type="presParOf" srcId="{599906B7-FC44-42FB-B2BA-FE8200FF3343}" destId="{04C7D304-33D6-4935-BD9A-0E5143C7A7FE}" srcOrd="1" destOrd="0" presId="urn:microsoft.com/office/officeart/2005/8/layout/radial4"/>
    <dgm:cxn modelId="{02DCA4E1-2285-4ED7-A7CF-7ADEA8D40BAB}" type="presParOf" srcId="{599906B7-FC44-42FB-B2BA-FE8200FF3343}" destId="{96EE97C7-8C5F-45AA-BD3E-883AB402039B}" srcOrd="2" destOrd="0" presId="urn:microsoft.com/office/officeart/2005/8/layout/radial4"/>
    <dgm:cxn modelId="{964C8E60-A05B-455D-B298-4EF786219B7F}" type="presParOf" srcId="{599906B7-FC44-42FB-B2BA-FE8200FF3343}" destId="{0630901E-E6DD-4865-9949-5B239A2FE80C}" srcOrd="3" destOrd="0" presId="urn:microsoft.com/office/officeart/2005/8/layout/radial4"/>
    <dgm:cxn modelId="{198CE17A-E698-46F0-A258-1F3E21FBA323}" type="presParOf" srcId="{599906B7-FC44-42FB-B2BA-FE8200FF3343}" destId="{9DCC0AD7-30D5-499E-BCD3-AB0241B01675}" srcOrd="4" destOrd="0" presId="urn:microsoft.com/office/officeart/2005/8/layout/radial4"/>
    <dgm:cxn modelId="{F1D8DDA8-B7E0-41ED-92B0-888032722135}" type="presParOf" srcId="{599906B7-FC44-42FB-B2BA-FE8200FF3343}" destId="{6FF06479-A006-4AAD-8C5B-B18B6980FF74}" srcOrd="5" destOrd="0" presId="urn:microsoft.com/office/officeart/2005/8/layout/radial4"/>
    <dgm:cxn modelId="{7E403633-8798-4A3A-8F7D-1C967B5C85FE}" type="presParOf" srcId="{599906B7-FC44-42FB-B2BA-FE8200FF3343}" destId="{2DFBF5C3-9E13-4D91-9F03-738439F80177}" srcOrd="6" destOrd="0" presId="urn:microsoft.com/office/officeart/2005/8/layout/radial4"/>
    <dgm:cxn modelId="{D39BE076-9AB1-486C-B2C1-BCB10AB504CE}" type="presParOf" srcId="{599906B7-FC44-42FB-B2BA-FE8200FF3343}" destId="{E8986568-A0DB-40FB-AE91-0A6B95B64D5C}" srcOrd="7" destOrd="0" presId="urn:microsoft.com/office/officeart/2005/8/layout/radial4"/>
    <dgm:cxn modelId="{E5745F1E-6A7B-4DC3-9272-15C2039009CE}" type="presParOf" srcId="{599906B7-FC44-42FB-B2BA-FE8200FF3343}" destId="{41442B52-D570-4BC0-BD49-F8BAF79E75C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B53B2-6EEE-4F82-881C-86F6EF9944BC}">
      <dsp:nvSpPr>
        <dsp:cNvPr id="0" name=""/>
        <dsp:cNvSpPr/>
      </dsp:nvSpPr>
      <dsp:spPr>
        <a:xfrm>
          <a:off x="2841984" y="2107691"/>
          <a:ext cx="3019842" cy="10128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Odamiylik </a:t>
          </a:r>
          <a:endParaRPr lang="ru-RU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4230" y="2256019"/>
        <a:ext cx="2135350" cy="716190"/>
      </dsp:txXfrm>
    </dsp:sp>
    <dsp:sp modelId="{04C7D304-33D6-4935-BD9A-0E5143C7A7FE}">
      <dsp:nvSpPr>
        <dsp:cNvPr id="0" name=""/>
        <dsp:cNvSpPr/>
      </dsp:nvSpPr>
      <dsp:spPr>
        <a:xfrm rot="11366631">
          <a:off x="1341241" y="2007527"/>
          <a:ext cx="1578051" cy="474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E97C7-8C5F-45AA-BD3E-883AB402039B}">
      <dsp:nvSpPr>
        <dsp:cNvPr id="0" name=""/>
        <dsp:cNvSpPr/>
      </dsp:nvSpPr>
      <dsp:spPr>
        <a:xfrm>
          <a:off x="201789" y="1792598"/>
          <a:ext cx="2300292" cy="6450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Yaxshi so‘z</a:t>
          </a:r>
          <a:endParaRPr lang="ru-RU" sz="3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681" y="1811490"/>
        <a:ext cx="2262508" cy="607246"/>
      </dsp:txXfrm>
    </dsp:sp>
    <dsp:sp modelId="{0630901E-E6DD-4865-9949-5B239A2FE80C}">
      <dsp:nvSpPr>
        <dsp:cNvPr id="0" name=""/>
        <dsp:cNvSpPr/>
      </dsp:nvSpPr>
      <dsp:spPr>
        <a:xfrm rot="13708803">
          <a:off x="2322019" y="1122950"/>
          <a:ext cx="1839123" cy="474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C0AD7-30D5-499E-BCD3-AB0241B01675}">
      <dsp:nvSpPr>
        <dsp:cNvPr id="0" name=""/>
        <dsp:cNvSpPr/>
      </dsp:nvSpPr>
      <dsp:spPr>
        <a:xfrm>
          <a:off x="1509799" y="287240"/>
          <a:ext cx="2244443" cy="768524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Yaxshi ish</a:t>
          </a:r>
          <a:endParaRPr lang="ru-RU" sz="3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2308" y="309749"/>
        <a:ext cx="2199425" cy="723506"/>
      </dsp:txXfrm>
    </dsp:sp>
    <dsp:sp modelId="{6FF06479-A006-4AAD-8C5B-B18B6980FF74}">
      <dsp:nvSpPr>
        <dsp:cNvPr id="0" name=""/>
        <dsp:cNvSpPr/>
      </dsp:nvSpPr>
      <dsp:spPr>
        <a:xfrm rot="18508704">
          <a:off x="4466832" y="1103481"/>
          <a:ext cx="1794687" cy="474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BF5C3-9E13-4D91-9F03-738439F80177}">
      <dsp:nvSpPr>
        <dsp:cNvPr id="0" name=""/>
        <dsp:cNvSpPr/>
      </dsp:nvSpPr>
      <dsp:spPr>
        <a:xfrm>
          <a:off x="4767736" y="265055"/>
          <a:ext cx="2309569" cy="745995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Yaxshi xulq</a:t>
          </a:r>
          <a:endParaRPr lang="ru-RU" sz="3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9585" y="286904"/>
        <a:ext cx="2265871" cy="702297"/>
      </dsp:txXfrm>
    </dsp:sp>
    <dsp:sp modelId="{E8986568-A0DB-40FB-AE91-0A6B95B64D5C}">
      <dsp:nvSpPr>
        <dsp:cNvPr id="0" name=""/>
        <dsp:cNvSpPr/>
      </dsp:nvSpPr>
      <dsp:spPr>
        <a:xfrm rot="20981205">
          <a:off x="5754616" y="1982068"/>
          <a:ext cx="1535913" cy="4741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42B52-D570-4BC0-BD49-F8BAF79E75C4}">
      <dsp:nvSpPr>
        <dsp:cNvPr id="0" name=""/>
        <dsp:cNvSpPr/>
      </dsp:nvSpPr>
      <dsp:spPr>
        <a:xfrm>
          <a:off x="6271368" y="1755615"/>
          <a:ext cx="2013508" cy="65203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Ma’rifat</a:t>
          </a:r>
          <a:endParaRPr lang="ru-RU" sz="3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0465" y="1774712"/>
        <a:ext cx="1975314" cy="613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1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9/9/2020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623171"/>
            <a:ext cx="7838539" cy="3261929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ru-RU" sz="3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MATN VA LUG‘AT </a:t>
            </a:r>
          </a:p>
          <a:p>
            <a:pPr marL="20853" defTabSz="653107">
              <a:spcBef>
                <a:spcPts val="125"/>
              </a:spcBef>
            </a:pP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USTIDA ISHLASH</a:t>
            </a:r>
          </a:p>
          <a:p>
            <a:pPr marL="36670" defTabSz="653107">
              <a:spcBef>
                <a:spcPts val="1392"/>
              </a:spcBef>
            </a:pPr>
            <a:endParaRPr lang="uz-Latn-UZ" sz="12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3143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ru-RU" sz="2400" i="1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4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O‘qituvchi</a:t>
            </a:r>
            <a:r>
              <a:rPr lang="uz-Latn-UZ" sz="2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ru-RU" sz="2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2400" i="1" spc="6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Sodiqova Shoira Ibrohimovna</a:t>
            </a:r>
            <a:endParaRPr sz="24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5-sinf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94" y="2283669"/>
            <a:ext cx="2336518" cy="22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33-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927" y="953566"/>
            <a:ext cx="8566430" cy="2954655"/>
          </a:xfrm>
        </p:spPr>
        <p:txBody>
          <a:bodyPr/>
          <a:lstStyle/>
          <a:p>
            <a:pPr algn="l"/>
            <a:r>
              <a:rPr lang="uz-Latn-UZ" sz="2400" dirty="0" smtClean="0"/>
              <a:t>      </a:t>
            </a:r>
            <a:r>
              <a:rPr lang="en-US" sz="2400" dirty="0" err="1" smtClean="0"/>
              <a:t>Shogird</a:t>
            </a:r>
            <a:r>
              <a:rPr lang="en-US" sz="2400" dirty="0"/>
              <a:t>: – </a:t>
            </a:r>
            <a:r>
              <a:rPr lang="en-US" sz="2400" dirty="0" err="1" smtClean="0"/>
              <a:t>Odamgarchili</a:t>
            </a:r>
            <a:r>
              <a:rPr lang="uz-Latn-UZ" sz="2400" dirty="0" smtClean="0"/>
              <a:t>k</a:t>
            </a:r>
            <a:r>
              <a:rPr lang="uz-Latn-UZ" sz="2400" b="1" dirty="0" smtClean="0">
                <a:solidFill>
                  <a:srgbClr val="FF0000"/>
                </a:solidFill>
              </a:rPr>
              <a:t>k</a:t>
            </a:r>
            <a:r>
              <a:rPr lang="en-US" sz="2400" dirty="0" smtClean="0"/>
              <a:t>a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erishish</a:t>
            </a:r>
            <a:r>
              <a:rPr lang="en-US" sz="2400" dirty="0"/>
              <a:t> </a:t>
            </a:r>
            <a:r>
              <a:rPr lang="en-US" sz="2400" dirty="0" smtClean="0"/>
              <a:t>mum</a:t>
            </a:r>
            <a:r>
              <a:rPr lang="uz-Latn-UZ" sz="2400" dirty="0" smtClean="0"/>
              <a:t>k</a:t>
            </a:r>
            <a:r>
              <a:rPr lang="uz-Latn-UZ" sz="2400" b="1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</a:t>
            </a:r>
            <a:r>
              <a:rPr lang="en-US" sz="2400" dirty="0"/>
              <a:t>? – deb </a:t>
            </a:r>
            <a:r>
              <a:rPr lang="en-US" sz="2400" dirty="0" err="1"/>
              <a:t>so‘radi</a:t>
            </a:r>
            <a:r>
              <a:rPr lang="en-US" sz="2400" dirty="0"/>
              <a:t>. </a:t>
            </a:r>
            <a:r>
              <a:rPr lang="en-US" sz="2400" dirty="0" err="1"/>
              <a:t>Muallim</a:t>
            </a:r>
            <a:r>
              <a:rPr lang="en-US" sz="2400" dirty="0"/>
              <a:t> </a:t>
            </a:r>
            <a:r>
              <a:rPr lang="en-US" sz="2400" dirty="0" err="1" smtClean="0"/>
              <a:t>javo</a:t>
            </a:r>
            <a:r>
              <a:rPr lang="uz-Latn-UZ" sz="2400" b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 </a:t>
            </a:r>
            <a:r>
              <a:rPr lang="en-US" sz="2400" dirty="0" err="1"/>
              <a:t>berdi</a:t>
            </a:r>
            <a:r>
              <a:rPr lang="en-US" sz="2400" dirty="0"/>
              <a:t>: – </a:t>
            </a:r>
            <a:r>
              <a:rPr lang="uz-Latn-UZ" sz="2400" b="1" dirty="0" smtClean="0">
                <a:solidFill>
                  <a:srgbClr val="FF0000"/>
                </a:solidFill>
              </a:rPr>
              <a:t>O‘</a:t>
            </a:r>
            <a:r>
              <a:rPr lang="en-US" sz="2400" dirty="0" smtClean="0"/>
              <a:t>z </a:t>
            </a:r>
            <a:r>
              <a:rPr lang="en-US" sz="2400" dirty="0" err="1"/>
              <a:t>ishini</a:t>
            </a:r>
            <a:r>
              <a:rPr lang="en-US" sz="2400" dirty="0"/>
              <a:t> </a:t>
            </a:r>
            <a:r>
              <a:rPr lang="en-US" sz="2400" dirty="0" err="1"/>
              <a:t>oliy</a:t>
            </a:r>
            <a:r>
              <a:rPr lang="en-US" sz="2400" dirty="0"/>
              <a:t> </a:t>
            </a:r>
            <a:r>
              <a:rPr lang="en-US" sz="2400" dirty="0" err="1"/>
              <a:t>darajada</a:t>
            </a:r>
            <a:r>
              <a:rPr lang="en-US" sz="2400" dirty="0"/>
              <a:t> </a:t>
            </a:r>
            <a:r>
              <a:rPr lang="en-US" sz="2400" dirty="0" err="1"/>
              <a:t>bajarish</a:t>
            </a:r>
            <a:r>
              <a:rPr lang="en-US" sz="2400" dirty="0"/>
              <a:t> </a:t>
            </a:r>
            <a:r>
              <a:rPr lang="en-US" sz="2400" dirty="0" err="1" smtClean="0"/>
              <a:t>uch</a:t>
            </a:r>
            <a:r>
              <a:rPr lang="uz-Latn-UZ" sz="2400" b="1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/>
              <a:t>n </a:t>
            </a:r>
            <a:r>
              <a:rPr lang="en-US" sz="2400" dirty="0" err="1" smtClean="0"/>
              <a:t>hunarman</a:t>
            </a:r>
            <a:r>
              <a:rPr lang="uz-Latn-UZ" sz="2400" b="1" dirty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 </a:t>
            </a:r>
            <a:r>
              <a:rPr lang="en-US" sz="2400" dirty="0" err="1"/>
              <a:t>avval</a:t>
            </a:r>
            <a:r>
              <a:rPr lang="en-US" sz="2400" dirty="0"/>
              <a:t> </a:t>
            </a:r>
            <a:r>
              <a:rPr lang="en-US" sz="2400" dirty="0" err="1" smtClean="0"/>
              <a:t>asbo</a:t>
            </a:r>
            <a:r>
              <a:rPr lang="uz-Latn-UZ" sz="2400" b="1" dirty="0">
                <a:solidFill>
                  <a:srgbClr val="FF0000"/>
                </a:solidFill>
              </a:rPr>
              <a:t>b</a:t>
            </a:r>
            <a:r>
              <a:rPr lang="en-US" sz="2400" dirty="0" err="1" smtClean="0"/>
              <a:t>larni</a:t>
            </a:r>
            <a:r>
              <a:rPr lang="en-US" sz="2400" dirty="0" smtClean="0"/>
              <a:t> </a:t>
            </a:r>
            <a:r>
              <a:rPr lang="en-US" sz="2400" dirty="0" err="1"/>
              <a:t>sozlaydi</a:t>
            </a:r>
            <a:r>
              <a:rPr lang="en-US" sz="2400" dirty="0"/>
              <a:t>. </a:t>
            </a:r>
            <a:r>
              <a:rPr lang="en-US" sz="2400" dirty="0" err="1"/>
              <a:t>Yaxshi</a:t>
            </a:r>
            <a:r>
              <a:rPr lang="en-US" sz="2400" dirty="0"/>
              <a:t> </a:t>
            </a:r>
            <a:r>
              <a:rPr lang="en-US" sz="2400" dirty="0" err="1"/>
              <a:t>niyatli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yuksak</a:t>
            </a:r>
            <a:r>
              <a:rPr lang="en-US" sz="2400" dirty="0"/>
              <a:t> </a:t>
            </a:r>
            <a:r>
              <a:rPr lang="en-US" sz="2400" dirty="0" err="1"/>
              <a:t>insoniy</a:t>
            </a:r>
            <a:r>
              <a:rPr lang="en-US" sz="2400" dirty="0"/>
              <a:t> </a:t>
            </a:r>
            <a:r>
              <a:rPr lang="en-US" sz="2400" dirty="0" err="1"/>
              <a:t>fazilatga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 </a:t>
            </a:r>
            <a:r>
              <a:rPr lang="en-US" sz="2400" dirty="0" err="1"/>
              <a:t>kishilar</a:t>
            </a:r>
            <a:r>
              <a:rPr lang="en-US" sz="2400" dirty="0"/>
              <a:t> </a:t>
            </a:r>
            <a:r>
              <a:rPr lang="en-US" sz="2400" dirty="0" err="1"/>
              <a:t>o‘z</a:t>
            </a:r>
            <a:r>
              <a:rPr lang="en-US" sz="2400" dirty="0"/>
              <a:t> </a:t>
            </a:r>
            <a:r>
              <a:rPr lang="en-US" sz="2400" dirty="0" smtClean="0"/>
              <a:t>man</a:t>
            </a:r>
            <a:r>
              <a:rPr lang="uz-Latn-UZ" sz="2400" b="1" dirty="0" smtClean="0">
                <a:solidFill>
                  <a:srgbClr val="FF0000"/>
                </a:solidFill>
              </a:rPr>
              <a:t>f</a:t>
            </a:r>
            <a:r>
              <a:rPr lang="en-US" sz="2400" dirty="0" err="1" smtClean="0"/>
              <a:t>aati</a:t>
            </a:r>
            <a:r>
              <a:rPr lang="en-US" sz="2400" dirty="0" smtClean="0"/>
              <a:t> </a:t>
            </a:r>
            <a:r>
              <a:rPr lang="en-US" sz="2400" dirty="0" err="1"/>
              <a:t>evaziga</a:t>
            </a:r>
            <a:r>
              <a:rPr lang="en-US" sz="2400" dirty="0"/>
              <a:t> </a:t>
            </a:r>
            <a:r>
              <a:rPr lang="en-US" sz="2400" dirty="0" err="1"/>
              <a:t>odamlarga</a:t>
            </a:r>
            <a:r>
              <a:rPr lang="en-US" sz="2400" dirty="0"/>
              <a:t> </a:t>
            </a:r>
            <a:r>
              <a:rPr lang="en-US" sz="2400" dirty="0" err="1"/>
              <a:t>ziyon</a:t>
            </a:r>
            <a:r>
              <a:rPr lang="en-US" sz="2400" dirty="0"/>
              <a:t> </a:t>
            </a:r>
            <a:r>
              <a:rPr lang="en-US" sz="2400" dirty="0" err="1"/>
              <a:t>keltirishni</a:t>
            </a:r>
            <a:r>
              <a:rPr lang="en-US" sz="2400" dirty="0"/>
              <a:t> </a:t>
            </a:r>
            <a:r>
              <a:rPr lang="en-US" sz="2400" dirty="0" smtClean="0"/>
              <a:t>xo</a:t>
            </a:r>
            <a:r>
              <a:rPr lang="uz-Latn-UZ" sz="2400" b="1" dirty="0" smtClean="0">
                <a:solidFill>
                  <a:srgbClr val="FF0000"/>
                </a:solidFill>
              </a:rPr>
              <a:t>h</a:t>
            </a:r>
            <a:r>
              <a:rPr lang="en-US" sz="2400" dirty="0" err="1" smtClean="0"/>
              <a:t>lamaydilar</a:t>
            </a:r>
            <a:r>
              <a:rPr lang="en-US" sz="2400" dirty="0"/>
              <a:t>. </a:t>
            </a:r>
            <a:r>
              <a:rPr lang="en-US" sz="2400" dirty="0" err="1"/>
              <a:t>Ulardan</a:t>
            </a:r>
            <a:r>
              <a:rPr lang="en-US" sz="2400" dirty="0"/>
              <a:t> </a:t>
            </a:r>
            <a:r>
              <a:rPr lang="en-US" sz="2400" dirty="0" err="1"/>
              <a:t>ibrat</a:t>
            </a:r>
            <a:r>
              <a:rPr lang="en-US" sz="2400" dirty="0"/>
              <a:t> </a:t>
            </a:r>
            <a:r>
              <a:rPr lang="en-US" sz="2400" dirty="0" err="1"/>
              <a:t>ol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uz-Latn-UZ" sz="2400" dirty="0" smtClean="0"/>
              <a:t>a</a:t>
            </a:r>
            <a:r>
              <a:rPr lang="uz-Latn-UZ" sz="2400" b="1" dirty="0" smtClean="0">
                <a:solidFill>
                  <a:srgbClr val="FF0000"/>
                </a:solidFill>
              </a:rPr>
              <a:t>x</a:t>
            </a:r>
            <a:r>
              <a:rPr lang="en-US" sz="2400" dirty="0" err="1" smtClean="0"/>
              <a:t>shilar</a:t>
            </a:r>
            <a:r>
              <a:rPr lang="en-US" sz="2400" dirty="0" smtClean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do‘stlash</a:t>
            </a:r>
            <a:r>
              <a:rPr lang="en-US" sz="2400" dirty="0"/>
              <a:t>.                                                                                                                                                                              </a:t>
            </a:r>
            <a:r>
              <a:rPr lang="uz-Latn-UZ" sz="2400" dirty="0" smtClean="0"/>
              <a:t>                                                                                   </a:t>
            </a:r>
          </a:p>
          <a:p>
            <a:pPr algn="l"/>
            <a:endParaRPr lang="uz-Latn-UZ" sz="2400" dirty="0"/>
          </a:p>
          <a:p>
            <a:pPr algn="l"/>
            <a:r>
              <a:rPr lang="uz-Latn-UZ" sz="2400" dirty="0" smtClean="0"/>
              <a:t>                  (</a:t>
            </a:r>
            <a:r>
              <a:rPr lang="en-US" sz="2400" dirty="0" smtClean="0"/>
              <a:t>“</a:t>
            </a:r>
            <a:r>
              <a:rPr lang="en-US" sz="2400" dirty="0" err="1"/>
              <a:t>Hikoyalar</a:t>
            </a:r>
            <a:r>
              <a:rPr lang="en-US" sz="2400" dirty="0"/>
              <a:t> </a:t>
            </a:r>
            <a:r>
              <a:rPr lang="en-US" sz="2400" dirty="0" err="1"/>
              <a:t>sarasi</a:t>
            </a:r>
            <a:r>
              <a:rPr lang="en-US" sz="2400" dirty="0"/>
              <a:t>” </a:t>
            </a:r>
            <a:r>
              <a:rPr lang="en-US" sz="2400" dirty="0" err="1"/>
              <a:t>dan</a:t>
            </a:r>
            <a:r>
              <a:rPr lang="en-US" sz="2400" dirty="0"/>
              <a:t>)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61" y="3078866"/>
            <a:ext cx="3599968" cy="178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3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34- mashq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67" y="917104"/>
            <a:ext cx="2682933" cy="1766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2514" y="1150382"/>
            <a:ext cx="6309359" cy="138499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Odamiy ersang, demagil odamiy, Onikim yo‘q xalq g‘amidin g‘ami.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(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Alisher Navoiy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514" y="2683875"/>
            <a:ext cx="6309359" cy="2246769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Bori elga yaxshilig‘ qilg‘ilki, mundin yaxshi yo‘q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Kim, degaylar dahr aro qoldi falondin yaxshilig‘!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Zahiriddin Muhammad Bobur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10" y="2856186"/>
            <a:ext cx="1650381" cy="192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89478" y="1572322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21438" y="1572322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67741" y="1568605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84317" y="3118624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35656" y="3118624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441878" y="2014655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91069" y="2014655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35655" y="2014655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52233" y="3962400"/>
            <a:ext cx="2926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8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170" y="1170522"/>
            <a:ext cx="57887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35-mashq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Odamiylik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sifati kuchli bo‘lgan ertak qahramonlarini tasvirlab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10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ta gap yozing.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Jarangli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undoshlarning talaffuzda jarangsizlashishi kuzatiladigan so‘zlarni ajratib, tagiga chizing.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48" y="1170522"/>
            <a:ext cx="2268781" cy="321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2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561" y="111512"/>
            <a:ext cx="362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32461819"/>
              </p:ext>
            </p:extLst>
          </p:nvPr>
        </p:nvGraphicFramePr>
        <p:xfrm>
          <a:off x="371707" y="684717"/>
          <a:ext cx="8560420" cy="340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33814" y="3936381"/>
            <a:ext cx="8898673" cy="10147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Lug‘at: odamiylik – odamga, chin insonga xos xislatlar</a:t>
            </a:r>
          </a:p>
          <a:p>
            <a:pPr algn="ctr"/>
            <a:r>
              <a:rPr lang="uz-Latn-UZ" dirty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1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122" y="2452703"/>
            <a:ext cx="1523069" cy="2537156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56116" y="947852"/>
            <a:ext cx="6389649" cy="3612997"/>
          </a:xfrm>
          <a:prstGeom prst="wedgeEllipseCallout">
            <a:avLst>
              <a:gd name="adj1" fmla="val 64158"/>
              <a:gd name="adj2" fmla="val 19319"/>
            </a:avLst>
          </a:prstGeom>
          <a:solidFill>
            <a:srgbClr val="CC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sifatlar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nimalardan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265" y="1137632"/>
            <a:ext cx="5173495" cy="3579334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b="1" dirty="0" err="1" smtClean="0"/>
              <a:t>Yaxshi</a:t>
            </a:r>
            <a:r>
              <a:rPr lang="en-US" sz="2800" b="1" dirty="0" smtClean="0"/>
              <a:t> </a:t>
            </a:r>
            <a:r>
              <a:rPr lang="en-US" sz="2800" b="1" dirty="0" err="1"/>
              <a:t>so‘z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odamiylikning</a:t>
            </a:r>
            <a:r>
              <a:rPr lang="en-US" sz="2800" dirty="0"/>
              <a:t> </a:t>
            </a:r>
            <a:r>
              <a:rPr lang="en-US" sz="2800" dirty="0" err="1"/>
              <a:t>tamal</a:t>
            </a:r>
            <a:r>
              <a:rPr lang="en-US" sz="2800" dirty="0"/>
              <a:t> </a:t>
            </a:r>
            <a:r>
              <a:rPr lang="en-US" sz="2800" dirty="0" err="1"/>
              <a:t>toshi</a:t>
            </a:r>
            <a:r>
              <a:rPr lang="en-US" sz="2800" dirty="0"/>
              <a:t>, </a:t>
            </a:r>
            <a:r>
              <a:rPr lang="en-US" sz="2800" dirty="0" err="1"/>
              <a:t>tarbiyalanganlikning</a:t>
            </a:r>
            <a:r>
              <a:rPr lang="en-US" sz="2800" dirty="0"/>
              <a:t> </a:t>
            </a:r>
            <a:r>
              <a:rPr lang="en-US" sz="2800" dirty="0" err="1"/>
              <a:t>asl</a:t>
            </a:r>
            <a:r>
              <a:rPr lang="en-US" sz="2800" dirty="0"/>
              <a:t> </a:t>
            </a:r>
            <a:r>
              <a:rPr lang="en-US" sz="2800" dirty="0" err="1"/>
              <a:t>mevasi</a:t>
            </a:r>
            <a:r>
              <a:rPr lang="en-US" sz="2800" dirty="0"/>
              <a:t>, </a:t>
            </a:r>
            <a:r>
              <a:rPr lang="en-US" sz="2800" dirty="0" err="1"/>
              <a:t>insonning</a:t>
            </a:r>
            <a:r>
              <a:rPr lang="en-US" sz="2800" dirty="0"/>
              <a:t> </a:t>
            </a:r>
            <a:r>
              <a:rPr lang="en-US" sz="2800" dirty="0" err="1"/>
              <a:t>ziynati</a:t>
            </a:r>
            <a:r>
              <a:rPr lang="en-US" sz="2800" dirty="0"/>
              <a:t>. </a:t>
            </a:r>
            <a:r>
              <a:rPr lang="en-US" sz="2800" dirty="0" err="1"/>
              <a:t>Darhaqiqat</a:t>
            </a:r>
            <a:r>
              <a:rPr lang="en-US" sz="2800" dirty="0"/>
              <a:t>, </a:t>
            </a:r>
            <a:r>
              <a:rPr lang="en-US" sz="2800" dirty="0" err="1"/>
              <a:t>odamning</a:t>
            </a:r>
            <a:r>
              <a:rPr lang="en-US" sz="2800" dirty="0"/>
              <a:t> </a:t>
            </a:r>
            <a:r>
              <a:rPr lang="en-US" sz="2800" dirty="0" err="1"/>
              <a:t>odamga</a:t>
            </a:r>
            <a:r>
              <a:rPr lang="en-US" sz="2800" dirty="0"/>
              <a:t>, </a:t>
            </a:r>
            <a:r>
              <a:rPr lang="en-US" sz="2800" dirty="0" err="1"/>
              <a:t>elning</a:t>
            </a:r>
            <a:r>
              <a:rPr lang="en-US" sz="2800" dirty="0"/>
              <a:t> </a:t>
            </a:r>
            <a:r>
              <a:rPr lang="en-US" sz="2800" dirty="0" err="1"/>
              <a:t>elga</a:t>
            </a:r>
            <a:r>
              <a:rPr lang="en-US" sz="2800" dirty="0"/>
              <a:t> </a:t>
            </a:r>
            <a:r>
              <a:rPr lang="en-US" sz="2800" dirty="0" err="1"/>
              <a:t>nisbatan</a:t>
            </a:r>
            <a:r>
              <a:rPr lang="en-US" sz="2800" dirty="0"/>
              <a:t> </a:t>
            </a:r>
            <a:r>
              <a:rPr lang="en-US" sz="2800" dirty="0" err="1"/>
              <a:t>ezgu</a:t>
            </a:r>
            <a:r>
              <a:rPr lang="en-US" sz="2800" dirty="0"/>
              <a:t> </a:t>
            </a:r>
            <a:r>
              <a:rPr lang="en-US" sz="2800" dirty="0" err="1"/>
              <a:t>muomalasigina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dunyoning</a:t>
            </a:r>
            <a:r>
              <a:rPr lang="en-US" sz="2800" dirty="0"/>
              <a:t> </a:t>
            </a:r>
            <a:r>
              <a:rPr lang="en-US" sz="2800" dirty="0" err="1"/>
              <a:t>davomiyligini</a:t>
            </a:r>
            <a:r>
              <a:rPr lang="en-US" sz="2800" dirty="0"/>
              <a:t> </a:t>
            </a:r>
            <a:r>
              <a:rPr lang="en-US" sz="2800" dirty="0" err="1"/>
              <a:t>ta’minlaydi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madaniyatini</a:t>
            </a:r>
            <a:r>
              <a:rPr lang="en-US" sz="2800" dirty="0"/>
              <a:t> </a:t>
            </a:r>
            <a:r>
              <a:rPr lang="en-US" sz="2800" dirty="0" err="1"/>
              <a:t>belgilaydi</a:t>
            </a:r>
            <a:r>
              <a:rPr lang="en-US" sz="2800" dirty="0"/>
              <a:t>.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65" y="1589864"/>
            <a:ext cx="2932771" cy="279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6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265" y="1137632"/>
            <a:ext cx="5173495" cy="2154436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b="1" dirty="0" err="1"/>
              <a:t>Yaxshi</a:t>
            </a:r>
            <a:r>
              <a:rPr lang="en-US" sz="2800" b="1" dirty="0"/>
              <a:t> </a:t>
            </a:r>
            <a:r>
              <a:rPr lang="en-US" sz="2800" b="1" dirty="0" err="1"/>
              <a:t>ish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odamiylikning</a:t>
            </a:r>
            <a:r>
              <a:rPr lang="en-US" sz="2800" dirty="0"/>
              <a:t> </a:t>
            </a:r>
            <a:r>
              <a:rPr lang="en-US" sz="2800" dirty="0" err="1"/>
              <a:t>ikkinchi</a:t>
            </a:r>
            <a:r>
              <a:rPr lang="en-US" sz="2800" dirty="0"/>
              <a:t> </a:t>
            </a:r>
            <a:r>
              <a:rPr lang="en-US" sz="2800" dirty="0" err="1"/>
              <a:t>mezoni</a:t>
            </a:r>
            <a:r>
              <a:rPr lang="en-US" sz="2800" dirty="0"/>
              <a:t>. </a:t>
            </a:r>
            <a:r>
              <a:rPr lang="en-US" sz="2800" dirty="0" err="1"/>
              <a:t>Dunyoda</a:t>
            </a:r>
            <a:r>
              <a:rPr lang="en-US" sz="2800" dirty="0"/>
              <a:t> </a:t>
            </a:r>
            <a:r>
              <a:rPr lang="en-US" sz="2800" dirty="0" err="1"/>
              <a:t>ezgu</a:t>
            </a:r>
            <a:r>
              <a:rPr lang="en-US" sz="2800" dirty="0"/>
              <a:t> </a:t>
            </a:r>
            <a:r>
              <a:rPr lang="en-US" sz="2800" dirty="0" err="1"/>
              <a:t>maqsad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ezgu</a:t>
            </a:r>
            <a:r>
              <a:rPr lang="en-US" sz="2800" dirty="0"/>
              <a:t> </a:t>
            </a:r>
            <a:r>
              <a:rPr lang="en-US" sz="2800" dirty="0" err="1"/>
              <a:t>ish</a:t>
            </a:r>
            <a:r>
              <a:rPr lang="en-US" sz="2800" dirty="0"/>
              <a:t> </a:t>
            </a:r>
            <a:r>
              <a:rPr lang="en-US" sz="2800" dirty="0" err="1"/>
              <a:t>abadiy</a:t>
            </a:r>
            <a:r>
              <a:rPr lang="en-US" sz="2800" dirty="0"/>
              <a:t> </a:t>
            </a:r>
            <a:r>
              <a:rPr lang="en-US" sz="2800" dirty="0" err="1"/>
              <a:t>qoladi</a:t>
            </a:r>
            <a:r>
              <a:rPr lang="en-US" sz="2800" dirty="0"/>
              <a:t>.</a:t>
            </a:r>
          </a:p>
          <a:p>
            <a:r>
              <a:rPr lang="en-US" sz="2800" b="1" dirty="0"/>
              <a:t> 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66" y="968219"/>
            <a:ext cx="1842700" cy="194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9" y="3038444"/>
            <a:ext cx="2486722" cy="181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69" y="3028550"/>
            <a:ext cx="1806497" cy="18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0" y="3072691"/>
            <a:ext cx="2466975" cy="173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265" y="1137632"/>
            <a:ext cx="5173495" cy="1723549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b="1" dirty="0" err="1"/>
              <a:t>Yaxshi</a:t>
            </a:r>
            <a:r>
              <a:rPr lang="en-US" sz="2800" b="1" dirty="0"/>
              <a:t> </a:t>
            </a:r>
            <a:r>
              <a:rPr lang="en-US" sz="2800" b="1" dirty="0" err="1"/>
              <a:t>xulq</a:t>
            </a:r>
            <a:r>
              <a:rPr lang="en-US" sz="2800" b="1" dirty="0"/>
              <a:t> </a:t>
            </a:r>
            <a:r>
              <a:rPr lang="en-US" sz="2800" dirty="0"/>
              <a:t>– </a:t>
            </a:r>
            <a:r>
              <a:rPr lang="en-US" sz="2800" dirty="0" err="1"/>
              <a:t>odamiylikning</a:t>
            </a:r>
            <a:r>
              <a:rPr lang="en-US" sz="2800" dirty="0"/>
              <a:t> </a:t>
            </a:r>
            <a:r>
              <a:rPr lang="en-US" sz="2800" dirty="0" err="1"/>
              <a:t>uchinchi</a:t>
            </a:r>
            <a:r>
              <a:rPr lang="en-US" sz="2800" dirty="0"/>
              <a:t> </a:t>
            </a:r>
            <a:r>
              <a:rPr lang="en-US" sz="2800" dirty="0" err="1"/>
              <a:t>alomati</a:t>
            </a:r>
            <a:r>
              <a:rPr lang="en-US" sz="2800" dirty="0"/>
              <a:t>. </a:t>
            </a:r>
            <a:r>
              <a:rPr lang="en-US" sz="2800" dirty="0" err="1"/>
              <a:t>Yaxshilik</a:t>
            </a:r>
            <a:r>
              <a:rPr lang="en-US" sz="2800" dirty="0"/>
              <a:t> </a:t>
            </a:r>
            <a:r>
              <a:rPr lang="en-US" sz="2800" dirty="0" err="1"/>
              <a:t>yo‘lini</a:t>
            </a:r>
            <a:r>
              <a:rPr lang="en-US" sz="2800" dirty="0"/>
              <a:t> </a:t>
            </a:r>
            <a:r>
              <a:rPr lang="en-US" sz="2800" dirty="0" err="1"/>
              <a:t>tutganlar</a:t>
            </a:r>
            <a:r>
              <a:rPr lang="en-US" sz="2800" dirty="0"/>
              <a:t> </a:t>
            </a:r>
            <a:r>
              <a:rPr lang="en-US" sz="2800" dirty="0" err="1"/>
              <a:t>yaxshi</a:t>
            </a:r>
            <a:r>
              <a:rPr lang="en-US" sz="2800" dirty="0"/>
              <a:t> </a:t>
            </a:r>
            <a:r>
              <a:rPr lang="en-US" sz="2800" dirty="0" err="1"/>
              <a:t>xulq</a:t>
            </a:r>
            <a:r>
              <a:rPr lang="en-US" sz="2800" dirty="0"/>
              <a:t> </a:t>
            </a:r>
            <a:r>
              <a:rPr lang="en-US" sz="2800" dirty="0" err="1"/>
              <a:t>sohibi</a:t>
            </a:r>
            <a:r>
              <a:rPr lang="en-US" sz="2800" dirty="0"/>
              <a:t> ham </a:t>
            </a:r>
            <a:r>
              <a:rPr lang="en-US" sz="2800" dirty="0" err="1"/>
              <a:t>bo‘ladilar</a:t>
            </a:r>
            <a:r>
              <a:rPr lang="en-US" sz="2800" dirty="0"/>
              <a:t>. 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09" y="948551"/>
            <a:ext cx="2524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24" y="2979468"/>
            <a:ext cx="3264986" cy="19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6" y="2979468"/>
            <a:ext cx="3142438" cy="19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265" y="1137632"/>
            <a:ext cx="5173495" cy="3255948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dirty="0" err="1"/>
              <a:t>Ma’rifat</a:t>
            </a:r>
            <a:r>
              <a:rPr lang="en-US" sz="2800" dirty="0"/>
              <a:t> </a:t>
            </a:r>
            <a:r>
              <a:rPr lang="uz-Latn-UZ" sz="2800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/>
              <a:t>odamiylikning</a:t>
            </a:r>
            <a:r>
              <a:rPr lang="en-US" sz="2800" dirty="0"/>
              <a:t> </a:t>
            </a:r>
            <a:r>
              <a:rPr lang="en-US" sz="2800" dirty="0" err="1"/>
              <a:t>to‘rtinchi</a:t>
            </a:r>
            <a:r>
              <a:rPr lang="en-US" sz="2800" dirty="0"/>
              <a:t> </a:t>
            </a:r>
            <a:r>
              <a:rPr lang="en-US" sz="2800" dirty="0" err="1"/>
              <a:t>belgisi</a:t>
            </a:r>
            <a:r>
              <a:rPr lang="en-US" sz="2800" dirty="0"/>
              <a:t>. Zero,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muslimga</a:t>
            </a:r>
            <a:r>
              <a:rPr lang="en-US" sz="2800" dirty="0"/>
              <a:t> “</a:t>
            </a:r>
            <a:r>
              <a:rPr lang="en-US" sz="2800" dirty="0" err="1"/>
              <a:t>Beshikdan</a:t>
            </a:r>
            <a:r>
              <a:rPr lang="en-US" sz="2800" dirty="0"/>
              <a:t> to </a:t>
            </a:r>
            <a:r>
              <a:rPr lang="en-US" sz="2800" dirty="0" err="1"/>
              <a:t>qabrgacha</a:t>
            </a:r>
            <a:r>
              <a:rPr lang="en-US" sz="2800" dirty="0"/>
              <a:t> </a:t>
            </a:r>
            <a:r>
              <a:rPr lang="en-US" sz="2800" dirty="0" err="1"/>
              <a:t>ilm</a:t>
            </a:r>
            <a:r>
              <a:rPr lang="en-US" sz="2800" dirty="0"/>
              <a:t> </a:t>
            </a:r>
            <a:r>
              <a:rPr lang="en-US" sz="2800" dirty="0" err="1"/>
              <a:t>izlash</a:t>
            </a:r>
            <a:r>
              <a:rPr lang="en-US" sz="2800" dirty="0"/>
              <a:t>” </a:t>
            </a:r>
            <a:r>
              <a:rPr lang="en-US" sz="2800" dirty="0" err="1"/>
              <a:t>joizdir</a:t>
            </a:r>
            <a:r>
              <a:rPr lang="en-US" sz="2800" dirty="0"/>
              <a:t>. </a:t>
            </a:r>
            <a:endParaRPr lang="uz-Latn-UZ" sz="2800" dirty="0" smtClean="0"/>
          </a:p>
          <a:p>
            <a:endParaRPr lang="uz-Latn-UZ" sz="2800" dirty="0"/>
          </a:p>
          <a:p>
            <a:r>
              <a:rPr lang="uz-Latn-UZ" sz="2800" dirty="0"/>
              <a:t> (“Odamiy ersang…” kitobidan)</a:t>
            </a:r>
          </a:p>
          <a:p>
            <a:r>
              <a:rPr lang="uz-Latn-UZ" sz="2800" dirty="0"/>
              <a:t> </a:t>
            </a:r>
            <a:endParaRPr lang="ru-RU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04" y="1003610"/>
            <a:ext cx="3549340" cy="35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1231106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LUG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573" y="1024293"/>
            <a:ext cx="879831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rifat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fan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ma‘lumot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tanishish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mezon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lchov</a:t>
            </a:r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tamal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poydevor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629" y="2760166"/>
            <a:ext cx="87983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1. Jaholatga qarshi ma’rifat bilan kurashiladi.</a:t>
            </a:r>
          </a:p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Doimo adolat mezonlari asosida ish tuting.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Mahalla oqsoqoli zamonaviy binoning qurilishiga tamal toshi qo‘yib berdi.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74" y="1145102"/>
            <a:ext cx="1417250" cy="1417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7" y="3729166"/>
            <a:ext cx="1264697" cy="125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5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33-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927" y="953566"/>
            <a:ext cx="8566430" cy="2954655"/>
          </a:xfrm>
        </p:spPr>
        <p:txBody>
          <a:bodyPr/>
          <a:lstStyle/>
          <a:p>
            <a:pPr algn="l"/>
            <a:r>
              <a:rPr lang="uz-Latn-UZ" sz="2400" dirty="0" smtClean="0"/>
              <a:t>      </a:t>
            </a:r>
            <a:r>
              <a:rPr lang="en-US" sz="2400" dirty="0" err="1" smtClean="0"/>
              <a:t>Shogird</a:t>
            </a:r>
            <a:r>
              <a:rPr lang="en-US" sz="2400" dirty="0"/>
              <a:t>: – </a:t>
            </a:r>
            <a:r>
              <a:rPr lang="en-US" sz="2400" dirty="0" err="1"/>
              <a:t>Odamgarchilik</a:t>
            </a:r>
            <a:r>
              <a:rPr lang="en-US" sz="2400" dirty="0"/>
              <a:t>…a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erishish</a:t>
            </a:r>
            <a:r>
              <a:rPr lang="en-US" sz="2400" dirty="0"/>
              <a:t> </a:t>
            </a:r>
            <a:r>
              <a:rPr lang="en-US" sz="2400" dirty="0" err="1"/>
              <a:t>mumk</a:t>
            </a:r>
            <a:r>
              <a:rPr lang="en-US" sz="2400" dirty="0"/>
              <a:t>…n? – deb </a:t>
            </a:r>
            <a:r>
              <a:rPr lang="en-US" sz="2400" dirty="0" err="1"/>
              <a:t>so‘radi</a:t>
            </a:r>
            <a:r>
              <a:rPr lang="en-US" sz="2400" dirty="0"/>
              <a:t>. </a:t>
            </a:r>
            <a:r>
              <a:rPr lang="en-US" sz="2400" dirty="0" err="1"/>
              <a:t>Muallim</a:t>
            </a:r>
            <a:r>
              <a:rPr lang="en-US" sz="2400" dirty="0"/>
              <a:t> </a:t>
            </a:r>
            <a:r>
              <a:rPr lang="en-US" sz="2400" dirty="0" err="1"/>
              <a:t>javo</a:t>
            </a:r>
            <a:r>
              <a:rPr lang="en-US" sz="2400" dirty="0"/>
              <a:t>…  </a:t>
            </a:r>
            <a:r>
              <a:rPr lang="en-US" sz="2400" dirty="0" err="1"/>
              <a:t>berdi</a:t>
            </a:r>
            <a:r>
              <a:rPr lang="en-US" sz="2400" dirty="0"/>
              <a:t>: – ...z </a:t>
            </a:r>
            <a:r>
              <a:rPr lang="en-US" sz="2400" dirty="0" err="1"/>
              <a:t>ishini</a:t>
            </a:r>
            <a:r>
              <a:rPr lang="en-US" sz="2400" dirty="0"/>
              <a:t> </a:t>
            </a:r>
            <a:r>
              <a:rPr lang="en-US" sz="2400" dirty="0" err="1"/>
              <a:t>oliy</a:t>
            </a:r>
            <a:r>
              <a:rPr lang="en-US" sz="2400" dirty="0"/>
              <a:t> </a:t>
            </a:r>
            <a:r>
              <a:rPr lang="en-US" sz="2400" dirty="0" err="1"/>
              <a:t>darajada</a:t>
            </a:r>
            <a:r>
              <a:rPr lang="en-US" sz="2400" dirty="0"/>
              <a:t> </a:t>
            </a:r>
            <a:r>
              <a:rPr lang="en-US" sz="2400" dirty="0" err="1"/>
              <a:t>bajarish</a:t>
            </a:r>
            <a:r>
              <a:rPr lang="en-US" sz="2400" dirty="0"/>
              <a:t> </a:t>
            </a:r>
            <a:r>
              <a:rPr lang="en-US" sz="2400" dirty="0" err="1"/>
              <a:t>uch</a:t>
            </a:r>
            <a:r>
              <a:rPr lang="en-US" sz="2400" dirty="0"/>
              <a:t>…n </a:t>
            </a:r>
            <a:r>
              <a:rPr lang="en-US" sz="2400" dirty="0" err="1"/>
              <a:t>hunarman</a:t>
            </a:r>
            <a:r>
              <a:rPr lang="en-US" sz="2400" dirty="0"/>
              <a:t>... </a:t>
            </a:r>
            <a:r>
              <a:rPr lang="en-US" sz="2400" dirty="0" err="1"/>
              <a:t>avval</a:t>
            </a:r>
            <a:r>
              <a:rPr lang="en-US" sz="2400" dirty="0"/>
              <a:t> </a:t>
            </a:r>
            <a:r>
              <a:rPr lang="en-US" sz="2400" dirty="0" err="1"/>
              <a:t>asbo</a:t>
            </a:r>
            <a:r>
              <a:rPr lang="en-US" sz="2400" dirty="0"/>
              <a:t>…</a:t>
            </a:r>
            <a:r>
              <a:rPr lang="en-US" sz="2400" dirty="0" err="1"/>
              <a:t>larni</a:t>
            </a:r>
            <a:r>
              <a:rPr lang="en-US" sz="2400" dirty="0"/>
              <a:t> </a:t>
            </a:r>
            <a:r>
              <a:rPr lang="en-US" sz="2400" dirty="0" err="1"/>
              <a:t>sozlaydi</a:t>
            </a:r>
            <a:r>
              <a:rPr lang="en-US" sz="2400" dirty="0"/>
              <a:t>. </a:t>
            </a:r>
            <a:r>
              <a:rPr lang="en-US" sz="2400" dirty="0" err="1"/>
              <a:t>Yaxshi</a:t>
            </a:r>
            <a:r>
              <a:rPr lang="en-US" sz="2400" dirty="0"/>
              <a:t> </a:t>
            </a:r>
            <a:r>
              <a:rPr lang="en-US" sz="2400" dirty="0" err="1"/>
              <a:t>niyatli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yuksak</a:t>
            </a:r>
            <a:r>
              <a:rPr lang="en-US" sz="2400" dirty="0"/>
              <a:t> </a:t>
            </a:r>
            <a:r>
              <a:rPr lang="en-US" sz="2400" dirty="0" err="1"/>
              <a:t>insoniy</a:t>
            </a:r>
            <a:r>
              <a:rPr lang="en-US" sz="2400" dirty="0"/>
              <a:t> </a:t>
            </a:r>
            <a:r>
              <a:rPr lang="en-US" sz="2400" dirty="0" err="1"/>
              <a:t>fazilatga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 </a:t>
            </a:r>
            <a:r>
              <a:rPr lang="en-US" sz="2400" dirty="0" err="1"/>
              <a:t>kishilar</a:t>
            </a:r>
            <a:r>
              <a:rPr lang="en-US" sz="2400" dirty="0"/>
              <a:t> </a:t>
            </a:r>
            <a:r>
              <a:rPr lang="en-US" sz="2400" dirty="0" err="1"/>
              <a:t>o‘z</a:t>
            </a:r>
            <a:r>
              <a:rPr lang="en-US" sz="2400" dirty="0"/>
              <a:t> man…</a:t>
            </a:r>
            <a:r>
              <a:rPr lang="en-US" sz="2400" dirty="0" err="1"/>
              <a:t>aati</a:t>
            </a:r>
            <a:r>
              <a:rPr lang="en-US" sz="2400" dirty="0"/>
              <a:t> </a:t>
            </a:r>
            <a:r>
              <a:rPr lang="en-US" sz="2400" dirty="0" err="1"/>
              <a:t>evaziga</a:t>
            </a:r>
            <a:r>
              <a:rPr lang="en-US" sz="2400" dirty="0"/>
              <a:t> </a:t>
            </a:r>
            <a:r>
              <a:rPr lang="en-US" sz="2400" dirty="0" err="1"/>
              <a:t>odamlarga</a:t>
            </a:r>
            <a:r>
              <a:rPr lang="en-US" sz="2400" dirty="0"/>
              <a:t> </a:t>
            </a:r>
            <a:r>
              <a:rPr lang="en-US" sz="2400" dirty="0" err="1"/>
              <a:t>ziyon</a:t>
            </a:r>
            <a:r>
              <a:rPr lang="en-US" sz="2400" dirty="0"/>
              <a:t> </a:t>
            </a:r>
            <a:r>
              <a:rPr lang="en-US" sz="2400" dirty="0" err="1"/>
              <a:t>keltirishni</a:t>
            </a:r>
            <a:r>
              <a:rPr lang="en-US" sz="2400" dirty="0"/>
              <a:t> xo…</a:t>
            </a:r>
            <a:r>
              <a:rPr lang="en-US" sz="2400" dirty="0" err="1"/>
              <a:t>lamaydilar</a:t>
            </a:r>
            <a:r>
              <a:rPr lang="en-US" sz="2400" dirty="0"/>
              <a:t>. </a:t>
            </a:r>
            <a:r>
              <a:rPr lang="en-US" sz="2400" dirty="0" err="1"/>
              <a:t>Ulardan</a:t>
            </a:r>
            <a:r>
              <a:rPr lang="en-US" sz="2400" dirty="0"/>
              <a:t> </a:t>
            </a:r>
            <a:r>
              <a:rPr lang="en-US" sz="2400" dirty="0" err="1"/>
              <a:t>ibrat</a:t>
            </a:r>
            <a:r>
              <a:rPr lang="en-US" sz="2400" dirty="0"/>
              <a:t> </a:t>
            </a:r>
            <a:r>
              <a:rPr lang="en-US" sz="2400" dirty="0" err="1"/>
              <a:t>ol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….</a:t>
            </a:r>
            <a:r>
              <a:rPr lang="en-US" sz="2400" dirty="0" err="1"/>
              <a:t>shilar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 </a:t>
            </a:r>
            <a:r>
              <a:rPr lang="en-US" sz="2400" dirty="0" err="1"/>
              <a:t>do‘stlash</a:t>
            </a:r>
            <a:r>
              <a:rPr lang="en-US" sz="2400" dirty="0"/>
              <a:t>.                                                                                                                                                                              </a:t>
            </a:r>
            <a:r>
              <a:rPr lang="uz-Latn-UZ" sz="2400" dirty="0" smtClean="0"/>
              <a:t>                                                                                   </a:t>
            </a:r>
          </a:p>
          <a:p>
            <a:pPr algn="l"/>
            <a:endParaRPr lang="uz-Latn-UZ" sz="2400" dirty="0"/>
          </a:p>
          <a:p>
            <a:pPr algn="l"/>
            <a:r>
              <a:rPr lang="uz-Latn-UZ" sz="2400" dirty="0" smtClean="0"/>
              <a:t>                  (</a:t>
            </a:r>
            <a:r>
              <a:rPr lang="en-US" sz="2400" dirty="0" smtClean="0"/>
              <a:t>“</a:t>
            </a:r>
            <a:r>
              <a:rPr lang="en-US" sz="2400" dirty="0" err="1"/>
              <a:t>Hikoyalar</a:t>
            </a:r>
            <a:r>
              <a:rPr lang="en-US" sz="2400" dirty="0"/>
              <a:t> </a:t>
            </a:r>
            <a:r>
              <a:rPr lang="en-US" sz="2400" dirty="0" err="1"/>
              <a:t>sarasi</a:t>
            </a:r>
            <a:r>
              <a:rPr lang="en-US" sz="2400" dirty="0"/>
              <a:t>” </a:t>
            </a:r>
            <a:r>
              <a:rPr lang="en-US" sz="2400" dirty="0" err="1"/>
              <a:t>dan</a:t>
            </a:r>
            <a:r>
              <a:rPr lang="en-US" sz="2400" dirty="0"/>
              <a:t>)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61" y="3194613"/>
            <a:ext cx="3599968" cy="167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</TotalTime>
  <Words>424</Words>
  <Application>Microsoft Office PowerPoint</Application>
  <PresentationFormat>Экран (16:9)</PresentationFormat>
  <Paragraphs>52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Тема Office</vt:lpstr>
      <vt:lpstr>1_Тема Office</vt:lpstr>
      <vt:lpstr>2_Office Theme</vt:lpstr>
      <vt:lpstr>3_Office Theme</vt:lpstr>
      <vt:lpstr>ONA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LUG‘AT </vt:lpstr>
      <vt:lpstr>33- mashq</vt:lpstr>
      <vt:lpstr>33- mashq</vt:lpstr>
      <vt:lpstr>34- mashq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490</cp:revision>
  <cp:lastPrinted>2020-08-26T14:48:01Z</cp:lastPrinted>
  <dcterms:created xsi:type="dcterms:W3CDTF">2020-04-11T16:25:36Z</dcterms:created>
  <dcterms:modified xsi:type="dcterms:W3CDTF">2020-09-09T05:09:12Z</dcterms:modified>
</cp:coreProperties>
</file>