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</p:sldMasterIdLst>
  <p:notesMasterIdLst>
    <p:notesMasterId r:id="rId15"/>
  </p:notesMasterIdLst>
  <p:handoutMasterIdLst>
    <p:handoutMasterId r:id="rId16"/>
  </p:handoutMasterIdLst>
  <p:sldIdLst>
    <p:sldId id="390" r:id="rId5"/>
    <p:sldId id="423" r:id="rId6"/>
    <p:sldId id="411" r:id="rId7"/>
    <p:sldId id="429" r:id="rId8"/>
    <p:sldId id="424" r:id="rId9"/>
    <p:sldId id="427" r:id="rId10"/>
    <p:sldId id="426" r:id="rId11"/>
    <p:sldId id="425" r:id="rId12"/>
    <p:sldId id="428" r:id="rId13"/>
    <p:sldId id="401" r:id="rId14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EE42"/>
    <a:srgbClr val="FF33CC"/>
    <a:srgbClr val="69CAD1"/>
    <a:srgbClr val="619FA7"/>
    <a:srgbClr val="66FFFF"/>
    <a:srgbClr val="99FF99"/>
    <a:srgbClr val="FFCCFF"/>
    <a:srgbClr val="FF66CC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36" autoAdjust="0"/>
  </p:normalViewPr>
  <p:slideViewPr>
    <p:cSldViewPr snapToGrid="0">
      <p:cViewPr varScale="1">
        <p:scale>
          <a:sx n="88" d="100"/>
          <a:sy n="88" d="100"/>
        </p:scale>
        <p:origin x="-900" y="-10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DEB85-20D7-40AD-8150-8199BB01537F}" type="doc">
      <dgm:prSet loTypeId="urn:microsoft.com/office/officeart/2005/8/layout/bProcess4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28EA97-8A1C-4094-9FC9-609EB4AFB63B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Fonetika</a:t>
          </a:r>
          <a:r>
            <a:rPr lang="uz-Latn-UZ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8ED74-C35E-4EF1-B099-C829301468CA}" type="parTrans" cxnId="{81CF9F48-A56C-46F9-9BAD-9678C6969A4E}">
      <dgm:prSet/>
      <dgm:spPr/>
      <dgm:t>
        <a:bodyPr/>
        <a:lstStyle/>
        <a:p>
          <a:endParaRPr lang="ru-RU"/>
        </a:p>
      </dgm:t>
    </dgm:pt>
    <dgm:pt modelId="{E312487E-B9B4-4BF1-84EC-88F924DF8B5F}" type="sibTrans" cxnId="{81CF9F48-A56C-46F9-9BAD-9678C6969A4E}">
      <dgm:prSet/>
      <dgm:spPr/>
      <dgm:t>
        <a:bodyPr/>
        <a:lstStyle/>
        <a:p>
          <a:endParaRPr lang="ru-RU"/>
        </a:p>
      </dgm:t>
    </dgm:pt>
    <dgm:pt modelId="{22FFE8BF-F9F6-4114-B1B3-5C5E425ED98B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r>
            <a:rPr lang="uz-Latn-UZ" b="0" dirty="0" smtClean="0"/>
            <a:t> </a:t>
          </a:r>
          <a:endParaRPr lang="ru-RU" b="0" dirty="0"/>
        </a:p>
      </dgm:t>
    </dgm:pt>
    <dgm:pt modelId="{AB6BC855-262D-4910-9B5C-78B6D12AF286}" type="parTrans" cxnId="{2569B5B2-818A-4E26-A594-A1EFD8F56644}">
      <dgm:prSet/>
      <dgm:spPr/>
      <dgm:t>
        <a:bodyPr/>
        <a:lstStyle/>
        <a:p>
          <a:endParaRPr lang="ru-RU"/>
        </a:p>
      </dgm:t>
    </dgm:pt>
    <dgm:pt modelId="{07754F77-B735-4608-AAA9-372246D966D9}" type="sibTrans" cxnId="{2569B5B2-818A-4E26-A594-A1EFD8F56644}">
      <dgm:prSet/>
      <dgm:spPr/>
      <dgm:t>
        <a:bodyPr/>
        <a:lstStyle/>
        <a:p>
          <a:endParaRPr lang="ru-RU"/>
        </a:p>
      </dgm:t>
    </dgm:pt>
    <dgm:pt modelId="{427DFFB8-8EFF-473A-9B44-7AE54AE8F6F6}">
      <dgm:prSet phldrT="[Текст]"/>
      <dgm:spPr/>
      <dgm:t>
        <a:bodyPr/>
        <a:lstStyle/>
        <a:p>
          <a:r>
            <a:rPr lang="uz-Latn-UZ" b="0" dirty="0" smtClean="0">
              <a:latin typeface="Arial" panose="020B0604020202020204" pitchFamily="34" charset="0"/>
              <a:cs typeface="Arial" panose="020B0604020202020204" pitchFamily="34" charset="0"/>
            </a:rPr>
            <a:t>Orfografiya 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895F1-074B-4FCD-BC95-442C536F2969}" type="parTrans" cxnId="{CD6CA56F-E58A-43B9-AF49-EE5868128E73}">
      <dgm:prSet/>
      <dgm:spPr/>
      <dgm:t>
        <a:bodyPr/>
        <a:lstStyle/>
        <a:p>
          <a:endParaRPr lang="ru-RU"/>
        </a:p>
      </dgm:t>
    </dgm:pt>
    <dgm:pt modelId="{7326BA5C-AC78-4B3C-96E3-DD97C68D06FF}" type="sibTrans" cxnId="{CD6CA56F-E58A-43B9-AF49-EE5868128E73}">
      <dgm:prSet/>
      <dgm:spPr/>
      <dgm:t>
        <a:bodyPr/>
        <a:lstStyle/>
        <a:p>
          <a:endParaRPr lang="ru-RU"/>
        </a:p>
      </dgm:t>
    </dgm:pt>
    <dgm:pt modelId="{3D57C467-E1DE-494A-B508-84387130830D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Orfoepiya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D2AE1-F4E3-4988-9A8C-89DE7C78CCE5}" type="parTrans" cxnId="{A8C85B93-2F4A-43A1-918F-BF6E7A48D01F}">
      <dgm:prSet/>
      <dgm:spPr/>
      <dgm:t>
        <a:bodyPr/>
        <a:lstStyle/>
        <a:p>
          <a:endParaRPr lang="ru-RU"/>
        </a:p>
      </dgm:t>
    </dgm:pt>
    <dgm:pt modelId="{85745EE2-20BC-48A3-8BF0-8C877B8B5138}" type="sibTrans" cxnId="{A8C85B93-2F4A-43A1-918F-BF6E7A48D01F}">
      <dgm:prSet/>
      <dgm:spPr/>
      <dgm:t>
        <a:bodyPr/>
        <a:lstStyle/>
        <a:p>
          <a:endParaRPr lang="ru-RU"/>
        </a:p>
      </dgm:t>
    </dgm:pt>
    <dgm:pt modelId="{D25A1755-4971-49EB-A5DC-82AC7B79B77B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Leksikologiya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6BE53-3F33-4F03-830F-C0386FD1D5FD}" type="parTrans" cxnId="{46E06B1A-3743-4759-8774-6A073270FAB6}">
      <dgm:prSet/>
      <dgm:spPr/>
      <dgm:t>
        <a:bodyPr/>
        <a:lstStyle/>
        <a:p>
          <a:endParaRPr lang="ru-RU"/>
        </a:p>
      </dgm:t>
    </dgm:pt>
    <dgm:pt modelId="{1EC446D7-1565-4AF0-AFF5-6D178A478FC2}" type="sibTrans" cxnId="{46E06B1A-3743-4759-8774-6A073270FAB6}">
      <dgm:prSet/>
      <dgm:spPr/>
      <dgm:t>
        <a:bodyPr/>
        <a:lstStyle/>
        <a:p>
          <a:endParaRPr lang="ru-RU"/>
        </a:p>
      </dgm:t>
    </dgm:pt>
    <dgm:pt modelId="{DEB2AF6E-0A08-407B-A487-A9DCFBD39EBD}">
      <dgm:prSet phldrT="[Текст]"/>
      <dgm:spPr/>
      <dgm:t>
        <a:bodyPr/>
        <a:lstStyle/>
        <a:p>
          <a:r>
            <a:rPr lang="uz-Latn-UZ" dirty="0" smtClean="0"/>
            <a:t> </a:t>
          </a:r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Morfologiya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CA7CB-C8D5-4B2F-B4A5-1C941974713C}" type="parTrans" cxnId="{F891299D-CBD3-4D63-A0F4-FB26B570741D}">
      <dgm:prSet/>
      <dgm:spPr/>
      <dgm:t>
        <a:bodyPr/>
        <a:lstStyle/>
        <a:p>
          <a:endParaRPr lang="ru-RU"/>
        </a:p>
      </dgm:t>
    </dgm:pt>
    <dgm:pt modelId="{6EE00BFF-BF58-4F6E-9210-E745E8A2384D}" type="sibTrans" cxnId="{F891299D-CBD3-4D63-A0F4-FB26B570741D}">
      <dgm:prSet/>
      <dgm:spPr/>
      <dgm:t>
        <a:bodyPr/>
        <a:lstStyle/>
        <a:p>
          <a:endParaRPr lang="ru-RU"/>
        </a:p>
      </dgm:t>
    </dgm:pt>
    <dgm:pt modelId="{EA7F6399-287E-425C-9981-11F522199DCE}">
      <dgm:prSet phldrT="[Текст]" custT="1"/>
      <dgm:spPr/>
      <dgm:t>
        <a:bodyPr/>
        <a:lstStyle/>
        <a:p>
          <a:r>
            <a:rPr lang="uz-Latn-UZ" sz="2900" dirty="0" smtClean="0">
              <a:latin typeface="Arial" panose="020B0604020202020204" pitchFamily="34" charset="0"/>
              <a:cs typeface="Arial" panose="020B0604020202020204" pitchFamily="34" charset="0"/>
            </a:rPr>
            <a:t>Sintaksis</a:t>
          </a:r>
          <a:endParaRPr lang="ru-RU" sz="2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AF0A6-F8C2-4D07-B290-1EE83AAAD526}" type="parTrans" cxnId="{24F5447D-3276-4D29-ACBA-46CA901EE999}">
      <dgm:prSet/>
      <dgm:spPr/>
      <dgm:t>
        <a:bodyPr/>
        <a:lstStyle/>
        <a:p>
          <a:endParaRPr lang="ru-RU"/>
        </a:p>
      </dgm:t>
    </dgm:pt>
    <dgm:pt modelId="{72FB9973-C772-4B02-A969-6C1554F5FF70}" type="sibTrans" cxnId="{24F5447D-3276-4D29-ACBA-46CA901EE999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9F9FC9B-AD6E-4FFA-9712-2EF07595915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z-Latn-UZ" sz="2900" dirty="0" smtClean="0">
              <a:latin typeface="Arial" panose="020B0604020202020204" pitchFamily="34" charset="0"/>
              <a:cs typeface="Arial" panose="020B0604020202020204" pitchFamily="34" charset="0"/>
            </a:rPr>
            <a:t>Punktuatsiya</a:t>
          </a:r>
          <a:endParaRPr lang="ru-RU" sz="2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3AA8F-530C-4A6B-BE1D-AD5B3968D4BE}" type="parTrans" cxnId="{C7F4B301-D245-4CA4-A8D7-A41E99BCB610}">
      <dgm:prSet/>
      <dgm:spPr/>
      <dgm:t>
        <a:bodyPr/>
        <a:lstStyle/>
        <a:p>
          <a:endParaRPr lang="ru-RU"/>
        </a:p>
      </dgm:t>
    </dgm:pt>
    <dgm:pt modelId="{EAD73D95-29AD-491D-8F47-4FAD8D2B1569}" type="sibTrans" cxnId="{C7F4B301-D245-4CA4-A8D7-A41E99BCB610}">
      <dgm:prSet/>
      <dgm:spPr/>
      <dgm:t>
        <a:bodyPr/>
        <a:lstStyle/>
        <a:p>
          <a:endParaRPr lang="ru-RU"/>
        </a:p>
      </dgm:t>
    </dgm:pt>
    <dgm:pt modelId="{A074C3B7-B666-4754-BC20-4B6305F388E8}" type="pres">
      <dgm:prSet presAssocID="{C7CDEB85-20D7-40AD-8150-8199BB01537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9897E5-A60B-42FE-BBB8-BCF9CB6564E3}" type="pres">
      <dgm:prSet presAssocID="{5C28EA97-8A1C-4094-9FC9-609EB4AFB63B}" presName="compNode" presStyleCnt="0"/>
      <dgm:spPr/>
    </dgm:pt>
    <dgm:pt modelId="{20542089-4724-4EFA-8008-D3133DB604AC}" type="pres">
      <dgm:prSet presAssocID="{5C28EA97-8A1C-4094-9FC9-609EB4AFB63B}" presName="dummyConnPt" presStyleCnt="0"/>
      <dgm:spPr/>
    </dgm:pt>
    <dgm:pt modelId="{2DC8358F-6A2C-4B7C-A22A-223EE993EF2D}" type="pres">
      <dgm:prSet presAssocID="{5C28EA97-8A1C-4094-9FC9-609EB4AFB63B}" presName="node" presStyleLbl="node1" presStyleIdx="0" presStyleCnt="8" custScaleX="130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C6FC3-7B8A-4E90-9983-DD07F9902EA9}" type="pres">
      <dgm:prSet presAssocID="{E312487E-B9B4-4BF1-84EC-88F924DF8B5F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A491A633-B34B-4E83-A7F1-638441E06D86}" type="pres">
      <dgm:prSet presAssocID="{22FFE8BF-F9F6-4114-B1B3-5C5E425ED98B}" presName="compNode" presStyleCnt="0"/>
      <dgm:spPr/>
    </dgm:pt>
    <dgm:pt modelId="{0299935F-F81C-4FF5-A5EC-AEB02C68B573}" type="pres">
      <dgm:prSet presAssocID="{22FFE8BF-F9F6-4114-B1B3-5C5E425ED98B}" presName="dummyConnPt" presStyleCnt="0"/>
      <dgm:spPr/>
    </dgm:pt>
    <dgm:pt modelId="{DDA3B902-357F-4D13-8627-3A3A51E21226}" type="pres">
      <dgm:prSet presAssocID="{22FFE8BF-F9F6-4114-B1B3-5C5E425ED98B}" presName="node" presStyleLbl="node1" presStyleIdx="1" presStyleCnt="8" custScaleX="13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6F92C-9400-4EB2-94BE-3546536B06DA}" type="pres">
      <dgm:prSet presAssocID="{07754F77-B735-4608-AAA9-372246D966D9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6692B425-6423-45F0-8B52-E5A1827F7DE0}" type="pres">
      <dgm:prSet presAssocID="{427DFFB8-8EFF-473A-9B44-7AE54AE8F6F6}" presName="compNode" presStyleCnt="0"/>
      <dgm:spPr/>
    </dgm:pt>
    <dgm:pt modelId="{2C7E751E-0257-4A48-A950-C82E5CDD86F7}" type="pres">
      <dgm:prSet presAssocID="{427DFFB8-8EFF-473A-9B44-7AE54AE8F6F6}" presName="dummyConnPt" presStyleCnt="0"/>
      <dgm:spPr/>
    </dgm:pt>
    <dgm:pt modelId="{22BDCAEA-704F-466B-BFC1-F69AB5B44B12}" type="pres">
      <dgm:prSet presAssocID="{427DFFB8-8EFF-473A-9B44-7AE54AE8F6F6}" presName="node" presStyleLbl="node1" presStyleIdx="2" presStyleCnt="8" custScaleX="140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5A7DA-E244-42F6-B34D-B9E1AA67E002}" type="pres">
      <dgm:prSet presAssocID="{7326BA5C-AC78-4B3C-96E3-DD97C68D06FF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E9FB0D20-2569-449D-8317-5D2091C849CF}" type="pres">
      <dgm:prSet presAssocID="{3D57C467-E1DE-494A-B508-84387130830D}" presName="compNode" presStyleCnt="0"/>
      <dgm:spPr/>
    </dgm:pt>
    <dgm:pt modelId="{F78B012A-7F89-4C41-A747-BED744A84EF1}" type="pres">
      <dgm:prSet presAssocID="{3D57C467-E1DE-494A-B508-84387130830D}" presName="dummyConnPt" presStyleCnt="0"/>
      <dgm:spPr/>
    </dgm:pt>
    <dgm:pt modelId="{079EA944-2989-4F76-8050-FB53850021E5}" type="pres">
      <dgm:prSet presAssocID="{3D57C467-E1DE-494A-B508-84387130830D}" presName="node" presStyleLbl="node1" presStyleIdx="3" presStyleCnt="8" custScaleX="14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DDCC2-DD33-4A70-BB04-F0FE8F973F1B}" type="pres">
      <dgm:prSet presAssocID="{85745EE2-20BC-48A3-8BF0-8C877B8B5138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18D497D3-DEFC-40F2-9191-F4DD256881A9}" type="pres">
      <dgm:prSet presAssocID="{D25A1755-4971-49EB-A5DC-82AC7B79B77B}" presName="compNode" presStyleCnt="0"/>
      <dgm:spPr/>
    </dgm:pt>
    <dgm:pt modelId="{65A4C15F-DE8F-41DE-91D8-BE8FF0A8B47A}" type="pres">
      <dgm:prSet presAssocID="{D25A1755-4971-49EB-A5DC-82AC7B79B77B}" presName="dummyConnPt" presStyleCnt="0"/>
      <dgm:spPr/>
    </dgm:pt>
    <dgm:pt modelId="{63BF444B-D4BE-46D5-9867-0441A47AC843}" type="pres">
      <dgm:prSet presAssocID="{D25A1755-4971-49EB-A5DC-82AC7B79B77B}" presName="node" presStyleLbl="node1" presStyleIdx="4" presStyleCnt="8" custScaleX="139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6FA99-C707-4F27-BB22-31C63E9DA381}" type="pres">
      <dgm:prSet presAssocID="{1EC446D7-1565-4AF0-AFF5-6D178A478FC2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E438C742-9134-4B21-8E8D-0F0921E5EBC7}" type="pres">
      <dgm:prSet presAssocID="{DEB2AF6E-0A08-407B-A487-A9DCFBD39EBD}" presName="compNode" presStyleCnt="0"/>
      <dgm:spPr/>
    </dgm:pt>
    <dgm:pt modelId="{F4E069A1-CDAE-4848-A402-CE02709C7EDD}" type="pres">
      <dgm:prSet presAssocID="{DEB2AF6E-0A08-407B-A487-A9DCFBD39EBD}" presName="dummyConnPt" presStyleCnt="0"/>
      <dgm:spPr/>
    </dgm:pt>
    <dgm:pt modelId="{EA6BB3EB-AB1B-4646-B58B-29CC89B916AA}" type="pres">
      <dgm:prSet presAssocID="{DEB2AF6E-0A08-407B-A487-A9DCFBD39EBD}" presName="node" presStyleLbl="node1" presStyleIdx="5" presStyleCnt="8" custScaleX="12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A99B7-412E-4ED3-8000-F2109699FC8F}" type="pres">
      <dgm:prSet presAssocID="{6EE00BFF-BF58-4F6E-9210-E745E8A2384D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D7407784-695B-4775-B596-842C05F9EEB1}" type="pres">
      <dgm:prSet presAssocID="{EA7F6399-287E-425C-9981-11F522199DCE}" presName="compNode" presStyleCnt="0"/>
      <dgm:spPr/>
    </dgm:pt>
    <dgm:pt modelId="{AEAD654C-2F2F-4D8E-B380-FF7301F213E8}" type="pres">
      <dgm:prSet presAssocID="{EA7F6399-287E-425C-9981-11F522199DCE}" presName="dummyConnPt" presStyleCnt="0"/>
      <dgm:spPr/>
    </dgm:pt>
    <dgm:pt modelId="{4C0468D5-0C30-4932-8FDD-97E03D938B08}" type="pres">
      <dgm:prSet presAssocID="{EA7F6399-287E-425C-9981-11F522199DCE}" presName="node" presStyleLbl="node1" presStyleIdx="6" presStyleCnt="8" custScaleX="134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2A2A8-50C6-4C48-A520-32FC5956D443}" type="pres">
      <dgm:prSet presAssocID="{72FB9973-C772-4B02-A969-6C1554F5FF70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F98B2285-06AE-42AA-B90F-104EACAADC9F}" type="pres">
      <dgm:prSet presAssocID="{99F9FC9B-AD6E-4FFA-9712-2EF07595915A}" presName="compNode" presStyleCnt="0"/>
      <dgm:spPr/>
    </dgm:pt>
    <dgm:pt modelId="{668AAB82-1D35-4DB2-AB46-988D52720F76}" type="pres">
      <dgm:prSet presAssocID="{99F9FC9B-AD6E-4FFA-9712-2EF07595915A}" presName="dummyConnPt" presStyleCnt="0"/>
      <dgm:spPr/>
    </dgm:pt>
    <dgm:pt modelId="{F5F0AF37-CAB0-43DD-AEAC-B990FA366F9F}" type="pres">
      <dgm:prSet presAssocID="{99F9FC9B-AD6E-4FFA-9712-2EF07595915A}" presName="node" presStyleLbl="node1" presStyleIdx="7" presStyleCnt="8" custScaleX="14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C1CB9-B610-473C-A72A-3E7D7BAF51BD}" type="presOf" srcId="{07754F77-B735-4608-AAA9-372246D966D9}" destId="{2316F92C-9400-4EB2-94BE-3546536B06DA}" srcOrd="0" destOrd="0" presId="urn:microsoft.com/office/officeart/2005/8/layout/bProcess4"/>
    <dgm:cxn modelId="{DB317A9D-1643-45BA-9DD5-605BC95BA566}" type="presOf" srcId="{72FB9973-C772-4B02-A969-6C1554F5FF70}" destId="{0AA2A2A8-50C6-4C48-A520-32FC5956D443}" srcOrd="0" destOrd="0" presId="urn:microsoft.com/office/officeart/2005/8/layout/bProcess4"/>
    <dgm:cxn modelId="{36BD9535-32A6-4B2D-B5CF-23E21A4DB92B}" type="presOf" srcId="{3D57C467-E1DE-494A-B508-84387130830D}" destId="{079EA944-2989-4F76-8050-FB53850021E5}" srcOrd="0" destOrd="0" presId="urn:microsoft.com/office/officeart/2005/8/layout/bProcess4"/>
    <dgm:cxn modelId="{BEB9A50C-9994-4243-97C0-69D6CA39A1C9}" type="presOf" srcId="{5C28EA97-8A1C-4094-9FC9-609EB4AFB63B}" destId="{2DC8358F-6A2C-4B7C-A22A-223EE993EF2D}" srcOrd="0" destOrd="0" presId="urn:microsoft.com/office/officeart/2005/8/layout/bProcess4"/>
    <dgm:cxn modelId="{8B720B96-F34B-436C-A156-7F505F37B4BB}" type="presOf" srcId="{EA7F6399-287E-425C-9981-11F522199DCE}" destId="{4C0468D5-0C30-4932-8FDD-97E03D938B08}" srcOrd="0" destOrd="0" presId="urn:microsoft.com/office/officeart/2005/8/layout/bProcess4"/>
    <dgm:cxn modelId="{B427AEDD-EA18-4F8B-8A01-71C291514BA8}" type="presOf" srcId="{99F9FC9B-AD6E-4FFA-9712-2EF07595915A}" destId="{F5F0AF37-CAB0-43DD-AEAC-B990FA366F9F}" srcOrd="0" destOrd="0" presId="urn:microsoft.com/office/officeart/2005/8/layout/bProcess4"/>
    <dgm:cxn modelId="{E0854F7E-E51D-4C40-8CDC-60C2CF0C4115}" type="presOf" srcId="{E312487E-B9B4-4BF1-84EC-88F924DF8B5F}" destId="{6B7C6FC3-7B8A-4E90-9983-DD07F9902EA9}" srcOrd="0" destOrd="0" presId="urn:microsoft.com/office/officeart/2005/8/layout/bProcess4"/>
    <dgm:cxn modelId="{009F0CA1-71CE-4223-8F55-42F7A305F0D7}" type="presOf" srcId="{427DFFB8-8EFF-473A-9B44-7AE54AE8F6F6}" destId="{22BDCAEA-704F-466B-BFC1-F69AB5B44B12}" srcOrd="0" destOrd="0" presId="urn:microsoft.com/office/officeart/2005/8/layout/bProcess4"/>
    <dgm:cxn modelId="{C7F4B301-D245-4CA4-A8D7-A41E99BCB610}" srcId="{C7CDEB85-20D7-40AD-8150-8199BB01537F}" destId="{99F9FC9B-AD6E-4FFA-9712-2EF07595915A}" srcOrd="7" destOrd="0" parTransId="{78F3AA8F-530C-4A6B-BE1D-AD5B3968D4BE}" sibTransId="{EAD73D95-29AD-491D-8F47-4FAD8D2B1569}"/>
    <dgm:cxn modelId="{9AE302C5-A100-4FCE-B091-F439D6F2EAD0}" type="presOf" srcId="{85745EE2-20BC-48A3-8BF0-8C877B8B5138}" destId="{472DDCC2-DD33-4A70-BB04-F0FE8F973F1B}" srcOrd="0" destOrd="0" presId="urn:microsoft.com/office/officeart/2005/8/layout/bProcess4"/>
    <dgm:cxn modelId="{81CF9F48-A56C-46F9-9BAD-9678C6969A4E}" srcId="{C7CDEB85-20D7-40AD-8150-8199BB01537F}" destId="{5C28EA97-8A1C-4094-9FC9-609EB4AFB63B}" srcOrd="0" destOrd="0" parTransId="{5A08ED74-C35E-4EF1-B099-C829301468CA}" sibTransId="{E312487E-B9B4-4BF1-84EC-88F924DF8B5F}"/>
    <dgm:cxn modelId="{EABB834B-81B6-4D6C-9C95-47EE9638A180}" type="presOf" srcId="{22FFE8BF-F9F6-4114-B1B3-5C5E425ED98B}" destId="{DDA3B902-357F-4D13-8627-3A3A51E21226}" srcOrd="0" destOrd="0" presId="urn:microsoft.com/office/officeart/2005/8/layout/bProcess4"/>
    <dgm:cxn modelId="{F24B403C-20E9-4A35-9F11-201342E9DD03}" type="presOf" srcId="{DEB2AF6E-0A08-407B-A487-A9DCFBD39EBD}" destId="{EA6BB3EB-AB1B-4646-B58B-29CC89B916AA}" srcOrd="0" destOrd="0" presId="urn:microsoft.com/office/officeart/2005/8/layout/bProcess4"/>
    <dgm:cxn modelId="{D24846F9-4A41-4688-A097-F3BDEFF5861A}" type="presOf" srcId="{6EE00BFF-BF58-4F6E-9210-E745E8A2384D}" destId="{5D5A99B7-412E-4ED3-8000-F2109699FC8F}" srcOrd="0" destOrd="0" presId="urn:microsoft.com/office/officeart/2005/8/layout/bProcess4"/>
    <dgm:cxn modelId="{CD6CA56F-E58A-43B9-AF49-EE5868128E73}" srcId="{C7CDEB85-20D7-40AD-8150-8199BB01537F}" destId="{427DFFB8-8EFF-473A-9B44-7AE54AE8F6F6}" srcOrd="2" destOrd="0" parTransId="{A69895F1-074B-4FCD-BC95-442C536F2969}" sibTransId="{7326BA5C-AC78-4B3C-96E3-DD97C68D06FF}"/>
    <dgm:cxn modelId="{24F5447D-3276-4D29-ACBA-46CA901EE999}" srcId="{C7CDEB85-20D7-40AD-8150-8199BB01537F}" destId="{EA7F6399-287E-425C-9981-11F522199DCE}" srcOrd="6" destOrd="0" parTransId="{AF8AF0A6-F8C2-4D07-B290-1EE83AAAD526}" sibTransId="{72FB9973-C772-4B02-A969-6C1554F5FF70}"/>
    <dgm:cxn modelId="{CD6DDCF3-46C6-4CB4-BF9A-353ABA7E9FD6}" type="presOf" srcId="{7326BA5C-AC78-4B3C-96E3-DD97C68D06FF}" destId="{13D5A7DA-E244-42F6-B34D-B9E1AA67E002}" srcOrd="0" destOrd="0" presId="urn:microsoft.com/office/officeart/2005/8/layout/bProcess4"/>
    <dgm:cxn modelId="{F891299D-CBD3-4D63-A0F4-FB26B570741D}" srcId="{C7CDEB85-20D7-40AD-8150-8199BB01537F}" destId="{DEB2AF6E-0A08-407B-A487-A9DCFBD39EBD}" srcOrd="5" destOrd="0" parTransId="{69DCA7CB-C8D5-4B2F-B4A5-1C941974713C}" sibTransId="{6EE00BFF-BF58-4F6E-9210-E745E8A2384D}"/>
    <dgm:cxn modelId="{2DA1C922-53FF-49FE-B3D3-D67DA17D7FCE}" type="presOf" srcId="{D25A1755-4971-49EB-A5DC-82AC7B79B77B}" destId="{63BF444B-D4BE-46D5-9867-0441A47AC843}" srcOrd="0" destOrd="0" presId="urn:microsoft.com/office/officeart/2005/8/layout/bProcess4"/>
    <dgm:cxn modelId="{2569B5B2-818A-4E26-A594-A1EFD8F56644}" srcId="{C7CDEB85-20D7-40AD-8150-8199BB01537F}" destId="{22FFE8BF-F9F6-4114-B1B3-5C5E425ED98B}" srcOrd="1" destOrd="0" parTransId="{AB6BC855-262D-4910-9B5C-78B6D12AF286}" sibTransId="{07754F77-B735-4608-AAA9-372246D966D9}"/>
    <dgm:cxn modelId="{CB373527-F0E8-4D7C-A81C-BE399BB76E82}" type="presOf" srcId="{C7CDEB85-20D7-40AD-8150-8199BB01537F}" destId="{A074C3B7-B666-4754-BC20-4B6305F388E8}" srcOrd="0" destOrd="0" presId="urn:microsoft.com/office/officeart/2005/8/layout/bProcess4"/>
    <dgm:cxn modelId="{46E06B1A-3743-4759-8774-6A073270FAB6}" srcId="{C7CDEB85-20D7-40AD-8150-8199BB01537F}" destId="{D25A1755-4971-49EB-A5DC-82AC7B79B77B}" srcOrd="4" destOrd="0" parTransId="{1B16BE53-3F33-4F03-830F-C0386FD1D5FD}" sibTransId="{1EC446D7-1565-4AF0-AFF5-6D178A478FC2}"/>
    <dgm:cxn modelId="{A8C85B93-2F4A-43A1-918F-BF6E7A48D01F}" srcId="{C7CDEB85-20D7-40AD-8150-8199BB01537F}" destId="{3D57C467-E1DE-494A-B508-84387130830D}" srcOrd="3" destOrd="0" parTransId="{ADFD2AE1-F4E3-4988-9A8C-89DE7C78CCE5}" sibTransId="{85745EE2-20BC-48A3-8BF0-8C877B8B5138}"/>
    <dgm:cxn modelId="{58736784-FBF4-44E7-B9D8-427A300A0C6F}" type="presOf" srcId="{1EC446D7-1565-4AF0-AFF5-6D178A478FC2}" destId="{7B86FA99-C707-4F27-BB22-31C63E9DA381}" srcOrd="0" destOrd="0" presId="urn:microsoft.com/office/officeart/2005/8/layout/bProcess4"/>
    <dgm:cxn modelId="{9D30F714-2492-42B8-8B47-A4930F9631B8}" type="presParOf" srcId="{A074C3B7-B666-4754-BC20-4B6305F388E8}" destId="{169897E5-A60B-42FE-BBB8-BCF9CB6564E3}" srcOrd="0" destOrd="0" presId="urn:microsoft.com/office/officeart/2005/8/layout/bProcess4"/>
    <dgm:cxn modelId="{5B0CBB3A-F167-42E3-A7AA-EE719285D9F7}" type="presParOf" srcId="{169897E5-A60B-42FE-BBB8-BCF9CB6564E3}" destId="{20542089-4724-4EFA-8008-D3133DB604AC}" srcOrd="0" destOrd="0" presId="urn:microsoft.com/office/officeart/2005/8/layout/bProcess4"/>
    <dgm:cxn modelId="{8ABE239F-1D00-48C5-AA0F-686F3567055E}" type="presParOf" srcId="{169897E5-A60B-42FE-BBB8-BCF9CB6564E3}" destId="{2DC8358F-6A2C-4B7C-A22A-223EE993EF2D}" srcOrd="1" destOrd="0" presId="urn:microsoft.com/office/officeart/2005/8/layout/bProcess4"/>
    <dgm:cxn modelId="{4DE6FC50-E52E-4402-8D7E-AB82D6DA6E52}" type="presParOf" srcId="{A074C3B7-B666-4754-BC20-4B6305F388E8}" destId="{6B7C6FC3-7B8A-4E90-9983-DD07F9902EA9}" srcOrd="1" destOrd="0" presId="urn:microsoft.com/office/officeart/2005/8/layout/bProcess4"/>
    <dgm:cxn modelId="{D7305F38-4415-4F4F-B893-7AE988E33AA1}" type="presParOf" srcId="{A074C3B7-B666-4754-BC20-4B6305F388E8}" destId="{A491A633-B34B-4E83-A7F1-638441E06D86}" srcOrd="2" destOrd="0" presId="urn:microsoft.com/office/officeart/2005/8/layout/bProcess4"/>
    <dgm:cxn modelId="{1F138EE9-E037-49E4-A4B7-9B0E7AE844CA}" type="presParOf" srcId="{A491A633-B34B-4E83-A7F1-638441E06D86}" destId="{0299935F-F81C-4FF5-A5EC-AEB02C68B573}" srcOrd="0" destOrd="0" presId="urn:microsoft.com/office/officeart/2005/8/layout/bProcess4"/>
    <dgm:cxn modelId="{677AFB6E-A280-46B0-9539-913820DDE45B}" type="presParOf" srcId="{A491A633-B34B-4E83-A7F1-638441E06D86}" destId="{DDA3B902-357F-4D13-8627-3A3A51E21226}" srcOrd="1" destOrd="0" presId="urn:microsoft.com/office/officeart/2005/8/layout/bProcess4"/>
    <dgm:cxn modelId="{41BEB1D7-DDD1-492C-81FC-1D0CFFB39B60}" type="presParOf" srcId="{A074C3B7-B666-4754-BC20-4B6305F388E8}" destId="{2316F92C-9400-4EB2-94BE-3546536B06DA}" srcOrd="3" destOrd="0" presId="urn:microsoft.com/office/officeart/2005/8/layout/bProcess4"/>
    <dgm:cxn modelId="{5412F4E9-B5A8-4633-8419-B59BE425B07A}" type="presParOf" srcId="{A074C3B7-B666-4754-BC20-4B6305F388E8}" destId="{6692B425-6423-45F0-8B52-E5A1827F7DE0}" srcOrd="4" destOrd="0" presId="urn:microsoft.com/office/officeart/2005/8/layout/bProcess4"/>
    <dgm:cxn modelId="{F12BB9CE-1AA5-425F-ACDB-B1C5F7B638F9}" type="presParOf" srcId="{6692B425-6423-45F0-8B52-E5A1827F7DE0}" destId="{2C7E751E-0257-4A48-A950-C82E5CDD86F7}" srcOrd="0" destOrd="0" presId="urn:microsoft.com/office/officeart/2005/8/layout/bProcess4"/>
    <dgm:cxn modelId="{7E2AD4F1-CB19-40A6-BDEA-3F5F293B1410}" type="presParOf" srcId="{6692B425-6423-45F0-8B52-E5A1827F7DE0}" destId="{22BDCAEA-704F-466B-BFC1-F69AB5B44B12}" srcOrd="1" destOrd="0" presId="urn:microsoft.com/office/officeart/2005/8/layout/bProcess4"/>
    <dgm:cxn modelId="{6B7EBFBA-3F78-431E-BD66-FA0F34A2363B}" type="presParOf" srcId="{A074C3B7-B666-4754-BC20-4B6305F388E8}" destId="{13D5A7DA-E244-42F6-B34D-B9E1AA67E002}" srcOrd="5" destOrd="0" presId="urn:microsoft.com/office/officeart/2005/8/layout/bProcess4"/>
    <dgm:cxn modelId="{2ACCBB23-E6EB-4EA4-B609-4F18E82D24BC}" type="presParOf" srcId="{A074C3B7-B666-4754-BC20-4B6305F388E8}" destId="{E9FB0D20-2569-449D-8317-5D2091C849CF}" srcOrd="6" destOrd="0" presId="urn:microsoft.com/office/officeart/2005/8/layout/bProcess4"/>
    <dgm:cxn modelId="{F742AEF9-3B0E-48C1-9EE9-0799116554B6}" type="presParOf" srcId="{E9FB0D20-2569-449D-8317-5D2091C849CF}" destId="{F78B012A-7F89-4C41-A747-BED744A84EF1}" srcOrd="0" destOrd="0" presId="urn:microsoft.com/office/officeart/2005/8/layout/bProcess4"/>
    <dgm:cxn modelId="{2966A9B9-C7AE-4DBE-BACA-4E9F75971F2E}" type="presParOf" srcId="{E9FB0D20-2569-449D-8317-5D2091C849CF}" destId="{079EA944-2989-4F76-8050-FB53850021E5}" srcOrd="1" destOrd="0" presId="urn:microsoft.com/office/officeart/2005/8/layout/bProcess4"/>
    <dgm:cxn modelId="{0269B8FE-F182-4B8C-ABE2-243BE3954524}" type="presParOf" srcId="{A074C3B7-B666-4754-BC20-4B6305F388E8}" destId="{472DDCC2-DD33-4A70-BB04-F0FE8F973F1B}" srcOrd="7" destOrd="0" presId="urn:microsoft.com/office/officeart/2005/8/layout/bProcess4"/>
    <dgm:cxn modelId="{F624B574-62EF-4EBA-A453-F7FD4DFB2C30}" type="presParOf" srcId="{A074C3B7-B666-4754-BC20-4B6305F388E8}" destId="{18D497D3-DEFC-40F2-9191-F4DD256881A9}" srcOrd="8" destOrd="0" presId="urn:microsoft.com/office/officeart/2005/8/layout/bProcess4"/>
    <dgm:cxn modelId="{447E3FCB-A3FC-4FA6-9031-FA82A01590CE}" type="presParOf" srcId="{18D497D3-DEFC-40F2-9191-F4DD256881A9}" destId="{65A4C15F-DE8F-41DE-91D8-BE8FF0A8B47A}" srcOrd="0" destOrd="0" presId="urn:microsoft.com/office/officeart/2005/8/layout/bProcess4"/>
    <dgm:cxn modelId="{F1A1395C-2C62-4F56-B093-D1777E3EAB10}" type="presParOf" srcId="{18D497D3-DEFC-40F2-9191-F4DD256881A9}" destId="{63BF444B-D4BE-46D5-9867-0441A47AC843}" srcOrd="1" destOrd="0" presId="urn:microsoft.com/office/officeart/2005/8/layout/bProcess4"/>
    <dgm:cxn modelId="{00796341-7B31-4976-9DF7-D2BE514D1E0A}" type="presParOf" srcId="{A074C3B7-B666-4754-BC20-4B6305F388E8}" destId="{7B86FA99-C707-4F27-BB22-31C63E9DA381}" srcOrd="9" destOrd="0" presId="urn:microsoft.com/office/officeart/2005/8/layout/bProcess4"/>
    <dgm:cxn modelId="{C5F46155-71AE-494A-B97F-1E5E75AB9109}" type="presParOf" srcId="{A074C3B7-B666-4754-BC20-4B6305F388E8}" destId="{E438C742-9134-4B21-8E8D-0F0921E5EBC7}" srcOrd="10" destOrd="0" presId="urn:microsoft.com/office/officeart/2005/8/layout/bProcess4"/>
    <dgm:cxn modelId="{5CCBDA97-5CC2-4EEB-AC9B-B6F862A66602}" type="presParOf" srcId="{E438C742-9134-4B21-8E8D-0F0921E5EBC7}" destId="{F4E069A1-CDAE-4848-A402-CE02709C7EDD}" srcOrd="0" destOrd="0" presId="urn:microsoft.com/office/officeart/2005/8/layout/bProcess4"/>
    <dgm:cxn modelId="{55D07957-5C06-4644-8BCA-3FFDC137D187}" type="presParOf" srcId="{E438C742-9134-4B21-8E8D-0F0921E5EBC7}" destId="{EA6BB3EB-AB1B-4646-B58B-29CC89B916AA}" srcOrd="1" destOrd="0" presId="urn:microsoft.com/office/officeart/2005/8/layout/bProcess4"/>
    <dgm:cxn modelId="{8521270C-71A5-4FE0-98E9-1161AECFCD69}" type="presParOf" srcId="{A074C3B7-B666-4754-BC20-4B6305F388E8}" destId="{5D5A99B7-412E-4ED3-8000-F2109699FC8F}" srcOrd="11" destOrd="0" presId="urn:microsoft.com/office/officeart/2005/8/layout/bProcess4"/>
    <dgm:cxn modelId="{4D6217B3-03C6-4369-82B5-E8FDEAAF638A}" type="presParOf" srcId="{A074C3B7-B666-4754-BC20-4B6305F388E8}" destId="{D7407784-695B-4775-B596-842C05F9EEB1}" srcOrd="12" destOrd="0" presId="urn:microsoft.com/office/officeart/2005/8/layout/bProcess4"/>
    <dgm:cxn modelId="{043154D8-DF08-4716-9CB9-40C94F6FD6C9}" type="presParOf" srcId="{D7407784-695B-4775-B596-842C05F9EEB1}" destId="{AEAD654C-2F2F-4D8E-B380-FF7301F213E8}" srcOrd="0" destOrd="0" presId="urn:microsoft.com/office/officeart/2005/8/layout/bProcess4"/>
    <dgm:cxn modelId="{FEC3C86B-AC4B-4B8C-8042-F823D0AB6DF1}" type="presParOf" srcId="{D7407784-695B-4775-B596-842C05F9EEB1}" destId="{4C0468D5-0C30-4932-8FDD-97E03D938B08}" srcOrd="1" destOrd="0" presId="urn:microsoft.com/office/officeart/2005/8/layout/bProcess4"/>
    <dgm:cxn modelId="{DFA7F9F1-5BD4-4FCD-B0E0-B976403C1C6E}" type="presParOf" srcId="{A074C3B7-B666-4754-BC20-4B6305F388E8}" destId="{0AA2A2A8-50C6-4C48-A520-32FC5956D443}" srcOrd="13" destOrd="0" presId="urn:microsoft.com/office/officeart/2005/8/layout/bProcess4"/>
    <dgm:cxn modelId="{22111D9A-BEDF-47DD-8AC4-B05D8EFC948D}" type="presParOf" srcId="{A074C3B7-B666-4754-BC20-4B6305F388E8}" destId="{F98B2285-06AE-42AA-B90F-104EACAADC9F}" srcOrd="14" destOrd="0" presId="urn:microsoft.com/office/officeart/2005/8/layout/bProcess4"/>
    <dgm:cxn modelId="{57885DDD-41A5-44E3-946A-CD9BA1EE739F}" type="presParOf" srcId="{F98B2285-06AE-42AA-B90F-104EACAADC9F}" destId="{668AAB82-1D35-4DB2-AB46-988D52720F76}" srcOrd="0" destOrd="0" presId="urn:microsoft.com/office/officeart/2005/8/layout/bProcess4"/>
    <dgm:cxn modelId="{BA00C998-EDC9-44F6-85CA-832E4438191D}" type="presParOf" srcId="{F98B2285-06AE-42AA-B90F-104EACAADC9F}" destId="{F5F0AF37-CAB0-43DD-AEAC-B990FA366F9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6FC3-7B8A-4E90-9983-DD07F9902EA9}">
      <dsp:nvSpPr>
        <dsp:cNvPr id="0" name=""/>
        <dsp:cNvSpPr/>
      </dsp:nvSpPr>
      <dsp:spPr>
        <a:xfrm rot="5400000">
          <a:off x="58574" y="1007431"/>
          <a:ext cx="1333829" cy="1609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C8358F-6A2C-4B7C-A22A-223EE993EF2D}">
      <dsp:nvSpPr>
        <dsp:cNvPr id="0" name=""/>
        <dsp:cNvSpPr/>
      </dsp:nvSpPr>
      <dsp:spPr>
        <a:xfrm>
          <a:off x="92205" y="154315"/>
          <a:ext cx="2332155" cy="10729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Fonetika</a:t>
          </a:r>
          <a:r>
            <a:rPr lang="uz-Latn-UZ" sz="2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631" y="185741"/>
        <a:ext cx="2269303" cy="1010110"/>
      </dsp:txXfrm>
    </dsp:sp>
    <dsp:sp modelId="{2316F92C-9400-4EB2-94BE-3546536B06DA}">
      <dsp:nvSpPr>
        <dsp:cNvPr id="0" name=""/>
        <dsp:cNvSpPr/>
      </dsp:nvSpPr>
      <dsp:spPr>
        <a:xfrm rot="5400000">
          <a:off x="58574" y="2348634"/>
          <a:ext cx="1333829" cy="160944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A3B902-357F-4D13-8627-3A3A51E21226}">
      <dsp:nvSpPr>
        <dsp:cNvPr id="0" name=""/>
        <dsp:cNvSpPr/>
      </dsp:nvSpPr>
      <dsp:spPr>
        <a:xfrm>
          <a:off x="62001" y="1495518"/>
          <a:ext cx="2392563" cy="1072962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r>
            <a:rPr lang="uz-Latn-UZ" sz="2900" b="0" kern="1200" dirty="0" smtClean="0"/>
            <a:t> </a:t>
          </a:r>
          <a:endParaRPr lang="ru-RU" sz="2900" b="0" kern="1200" dirty="0"/>
        </a:p>
      </dsp:txBody>
      <dsp:txXfrm>
        <a:off x="93427" y="1526944"/>
        <a:ext cx="2329711" cy="1010110"/>
      </dsp:txXfrm>
    </dsp:sp>
    <dsp:sp modelId="{13D5A7DA-E244-42F6-B34D-B9E1AA67E002}">
      <dsp:nvSpPr>
        <dsp:cNvPr id="0" name=""/>
        <dsp:cNvSpPr/>
      </dsp:nvSpPr>
      <dsp:spPr>
        <a:xfrm>
          <a:off x="730671" y="3019236"/>
          <a:ext cx="3090063" cy="16094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BDCAEA-704F-466B-BFC1-F69AB5B44B12}">
      <dsp:nvSpPr>
        <dsp:cNvPr id="0" name=""/>
        <dsp:cNvSpPr/>
      </dsp:nvSpPr>
      <dsp:spPr>
        <a:xfrm>
          <a:off x="1584" y="2836721"/>
          <a:ext cx="2513396" cy="1072962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Orfografiya </a:t>
          </a:r>
          <a:endParaRPr lang="ru-RU" sz="29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10" y="2868147"/>
        <a:ext cx="2450544" cy="1010110"/>
      </dsp:txXfrm>
    </dsp:sp>
    <dsp:sp modelId="{472DDCC2-DD33-4A70-BB04-F0FE8F973F1B}">
      <dsp:nvSpPr>
        <dsp:cNvPr id="0" name=""/>
        <dsp:cNvSpPr/>
      </dsp:nvSpPr>
      <dsp:spPr>
        <a:xfrm rot="16200000">
          <a:off x="3158989" y="2348634"/>
          <a:ext cx="1333829" cy="16094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9EA944-2989-4F76-8050-FB53850021E5}">
      <dsp:nvSpPr>
        <dsp:cNvPr id="0" name=""/>
        <dsp:cNvSpPr/>
      </dsp:nvSpPr>
      <dsp:spPr>
        <a:xfrm>
          <a:off x="3105111" y="2836721"/>
          <a:ext cx="2507173" cy="1072962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Orfoepiya 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6537" y="2868147"/>
        <a:ext cx="2444321" cy="1010110"/>
      </dsp:txXfrm>
    </dsp:sp>
    <dsp:sp modelId="{7B86FA99-C707-4F27-BB22-31C63E9DA381}">
      <dsp:nvSpPr>
        <dsp:cNvPr id="0" name=""/>
        <dsp:cNvSpPr/>
      </dsp:nvSpPr>
      <dsp:spPr>
        <a:xfrm rot="16200000">
          <a:off x="3158989" y="1007431"/>
          <a:ext cx="1333829" cy="16094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BF444B-D4BE-46D5-9867-0441A47AC843}">
      <dsp:nvSpPr>
        <dsp:cNvPr id="0" name=""/>
        <dsp:cNvSpPr/>
      </dsp:nvSpPr>
      <dsp:spPr>
        <a:xfrm>
          <a:off x="3108884" y="1495518"/>
          <a:ext cx="2499627" cy="1072962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Leksikologiya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0310" y="1526944"/>
        <a:ext cx="2436775" cy="1010110"/>
      </dsp:txXfrm>
    </dsp:sp>
    <dsp:sp modelId="{5D5A99B7-412E-4ED3-8000-F2109699FC8F}">
      <dsp:nvSpPr>
        <dsp:cNvPr id="0" name=""/>
        <dsp:cNvSpPr/>
      </dsp:nvSpPr>
      <dsp:spPr>
        <a:xfrm>
          <a:off x="3830670" y="336829"/>
          <a:ext cx="3097147" cy="160944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BB3EB-AB1B-4646-B58B-29CC89B916AA}">
      <dsp:nvSpPr>
        <dsp:cNvPr id="0" name=""/>
        <dsp:cNvSpPr/>
      </dsp:nvSpPr>
      <dsp:spPr>
        <a:xfrm>
          <a:off x="3202732" y="154315"/>
          <a:ext cx="2311930" cy="1072962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/>
            <a:t> </a:t>
          </a: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Morfologiya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4158" y="185741"/>
        <a:ext cx="2249078" cy="1010110"/>
      </dsp:txXfrm>
    </dsp:sp>
    <dsp:sp modelId="{0AA2A2A8-50C6-4C48-A520-32FC5956D443}">
      <dsp:nvSpPr>
        <dsp:cNvPr id="0" name=""/>
        <dsp:cNvSpPr/>
      </dsp:nvSpPr>
      <dsp:spPr>
        <a:xfrm rot="5400000">
          <a:off x="6265877" y="1007431"/>
          <a:ext cx="1333829" cy="16094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468D5-0C30-4932-8FDD-97E03D938B08}">
      <dsp:nvSpPr>
        <dsp:cNvPr id="0" name=""/>
        <dsp:cNvSpPr/>
      </dsp:nvSpPr>
      <dsp:spPr>
        <a:xfrm>
          <a:off x="6259290" y="154315"/>
          <a:ext cx="2412592" cy="1072962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Sintaksis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0716" y="185741"/>
        <a:ext cx="2349740" cy="1010110"/>
      </dsp:txXfrm>
    </dsp:sp>
    <dsp:sp modelId="{F5F0AF37-CAB0-43DD-AEAC-B990FA366F9F}">
      <dsp:nvSpPr>
        <dsp:cNvPr id="0" name=""/>
        <dsp:cNvSpPr/>
      </dsp:nvSpPr>
      <dsp:spPr>
        <a:xfrm>
          <a:off x="6202414" y="1495518"/>
          <a:ext cx="2526344" cy="107296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Punktuatsiya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3840" y="1526944"/>
        <a:ext cx="2463492" cy="101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1" cy="1790701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1" cy="1241821"/>
          </a:xfrm>
        </p:spPr>
        <p:txBody>
          <a:bodyPr/>
          <a:lstStyle>
            <a:lvl1pPr marL="0" indent="0" algn="ctr">
              <a:buNone/>
              <a:defRPr sz="1700"/>
            </a:lvl1pPr>
            <a:lvl2pPr marL="318168" indent="0" algn="ctr">
              <a:buNone/>
              <a:defRPr sz="1400"/>
            </a:lvl2pPr>
            <a:lvl3pPr marL="636337" indent="0" algn="ctr">
              <a:buNone/>
              <a:defRPr sz="1300"/>
            </a:lvl3pPr>
            <a:lvl4pPr marL="954505" indent="0" algn="ctr">
              <a:buNone/>
              <a:defRPr sz="1100"/>
            </a:lvl4pPr>
            <a:lvl5pPr marL="1272673" indent="0" algn="ctr">
              <a:buNone/>
              <a:defRPr sz="1100"/>
            </a:lvl5pPr>
            <a:lvl6pPr marL="1590840" indent="0" algn="ctr">
              <a:buNone/>
              <a:defRPr sz="1100"/>
            </a:lvl6pPr>
            <a:lvl7pPr marL="1909010" indent="0" algn="ctr">
              <a:buNone/>
              <a:defRPr sz="1100"/>
            </a:lvl7pPr>
            <a:lvl8pPr marL="2227177" indent="0" algn="ctr">
              <a:buNone/>
              <a:defRPr sz="1100"/>
            </a:lvl8pPr>
            <a:lvl9pPr marL="2545347" indent="0" algn="ctr">
              <a:buNone/>
              <a:defRPr sz="1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4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0"/>
            <a:ext cx="7886701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18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36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545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726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908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090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27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453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5"/>
            <a:ext cx="7886701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0" y="1260873"/>
            <a:ext cx="3868342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0" y="1878807"/>
            <a:ext cx="3868342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69"/>
            <a:ext cx="4629151" cy="365521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69"/>
            <a:ext cx="4629151" cy="3655218"/>
          </a:xfrm>
        </p:spPr>
        <p:txBody>
          <a:bodyPr anchor="t"/>
          <a:lstStyle>
            <a:lvl1pPr marL="0" indent="0">
              <a:buNone/>
              <a:defRPr sz="2200"/>
            </a:lvl1pPr>
            <a:lvl2pPr marL="318168" indent="0">
              <a:buNone/>
              <a:defRPr sz="1900"/>
            </a:lvl2pPr>
            <a:lvl3pPr marL="636337" indent="0">
              <a:buNone/>
              <a:defRPr sz="1700"/>
            </a:lvl3pPr>
            <a:lvl4pPr marL="954505" indent="0">
              <a:buNone/>
              <a:defRPr sz="1400"/>
            </a:lvl4pPr>
            <a:lvl5pPr marL="1272673" indent="0">
              <a:buNone/>
              <a:defRPr sz="1400"/>
            </a:lvl5pPr>
            <a:lvl6pPr marL="1590840" indent="0">
              <a:buNone/>
              <a:defRPr sz="1400"/>
            </a:lvl6pPr>
            <a:lvl7pPr marL="1909010" indent="0">
              <a:buNone/>
              <a:defRPr sz="1400"/>
            </a:lvl7pPr>
            <a:lvl8pPr marL="2227177" indent="0">
              <a:buNone/>
              <a:defRPr sz="1400"/>
            </a:lvl8pPr>
            <a:lvl9pPr marL="2545347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4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1" cy="994172"/>
          </a:xfrm>
          <a:prstGeom prst="rect">
            <a:avLst/>
          </a:prstGeom>
        </p:spPr>
        <p:txBody>
          <a:bodyPr vert="horz" lIns="91423" tIns="45710" rIns="91423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1" cy="3263503"/>
          </a:xfrm>
          <a:prstGeom prst="rect">
            <a:avLst/>
          </a:prstGeom>
        </p:spPr>
        <p:txBody>
          <a:bodyPr vert="horz" lIns="91423" tIns="45710" rIns="91423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099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33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085" indent="-159085" algn="l" defTabSz="636337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25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9542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88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757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925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68093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26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4430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68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33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4505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673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084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901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717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34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9/9/2020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30412" y="1601414"/>
            <a:ext cx="7355941" cy="1123968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algn="ctr" defTabSz="652982">
              <a:spcBef>
                <a:spcPts val="125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TILSHUNOSLIK VA UNING  BO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‘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LIMLARI. FONETIKA </a:t>
            </a:r>
            <a:r>
              <a:rPr lang="uz-Latn-UZ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9" y="1523693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9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900" y="422873"/>
            <a:ext cx="1072775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3861" y="4429561"/>
            <a:ext cx="7175744" cy="385304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defTabSz="652982">
              <a:spcBef>
                <a:spcPts val="125"/>
              </a:spcBef>
            </a:pPr>
            <a:r>
              <a:rPr lang="uz-Latn-UZ" sz="2400" i="1" dirty="0">
                <a:latin typeface="Arial"/>
                <a:cs typeface="Arial"/>
              </a:rPr>
              <a:t>O‘qituvchi: Sodiqova Shoira Ibrohimovna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80" y="2983366"/>
            <a:ext cx="884054" cy="754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80" y="2950431"/>
            <a:ext cx="809761" cy="809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47" y="2928359"/>
            <a:ext cx="809761" cy="8097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38" y="2959021"/>
            <a:ext cx="809761" cy="8097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134" y="2950431"/>
            <a:ext cx="809761" cy="809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443" y="3028110"/>
            <a:ext cx="525967" cy="5383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67" y="3087024"/>
            <a:ext cx="4206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1838994" y="3129309"/>
            <a:ext cx="481858" cy="462868"/>
          </a:xfrm>
          <a:custGeom>
            <a:avLst/>
            <a:gdLst>
              <a:gd name="T0" fmla="*/ 224 w 410"/>
              <a:gd name="T1" fmla="*/ 333 h 413"/>
              <a:gd name="T2" fmla="*/ 197 w 410"/>
              <a:gd name="T3" fmla="*/ 274 h 413"/>
              <a:gd name="T4" fmla="*/ 227 w 410"/>
              <a:gd name="T5" fmla="*/ 199 h 413"/>
              <a:gd name="T6" fmla="*/ 153 w 410"/>
              <a:gd name="T7" fmla="*/ 102 h 413"/>
              <a:gd name="T8" fmla="*/ 80 w 410"/>
              <a:gd name="T9" fmla="*/ 199 h 413"/>
              <a:gd name="T10" fmla="*/ 111 w 410"/>
              <a:gd name="T11" fmla="*/ 276 h 413"/>
              <a:gd name="T12" fmla="*/ 85 w 410"/>
              <a:gd name="T13" fmla="*/ 332 h 413"/>
              <a:gd name="T14" fmla="*/ 0 w 410"/>
              <a:gd name="T15" fmla="*/ 409 h 413"/>
              <a:gd name="T16" fmla="*/ 5 w 410"/>
              <a:gd name="T17" fmla="*/ 413 h 413"/>
              <a:gd name="T18" fmla="*/ 302 w 410"/>
              <a:gd name="T19" fmla="*/ 413 h 413"/>
              <a:gd name="T20" fmla="*/ 307 w 410"/>
              <a:gd name="T21" fmla="*/ 409 h 413"/>
              <a:gd name="T22" fmla="*/ 224 w 410"/>
              <a:gd name="T23" fmla="*/ 333 h 413"/>
              <a:gd name="T24" fmla="*/ 90 w 410"/>
              <a:gd name="T25" fmla="*/ 199 h 413"/>
              <a:gd name="T26" fmla="*/ 153 w 410"/>
              <a:gd name="T27" fmla="*/ 112 h 413"/>
              <a:gd name="T28" fmla="*/ 217 w 410"/>
              <a:gd name="T29" fmla="*/ 199 h 413"/>
              <a:gd name="T30" fmla="*/ 153 w 410"/>
              <a:gd name="T31" fmla="*/ 285 h 413"/>
              <a:gd name="T32" fmla="*/ 120 w 410"/>
              <a:gd name="T33" fmla="*/ 271 h 413"/>
              <a:gd name="T34" fmla="*/ 118 w 410"/>
              <a:gd name="T35" fmla="*/ 269 h 413"/>
              <a:gd name="T36" fmla="*/ 90 w 410"/>
              <a:gd name="T37" fmla="*/ 199 h 413"/>
              <a:gd name="T38" fmla="*/ 10 w 410"/>
              <a:gd name="T39" fmla="*/ 404 h 413"/>
              <a:gd name="T40" fmla="*/ 87 w 410"/>
              <a:gd name="T41" fmla="*/ 341 h 413"/>
              <a:gd name="T42" fmla="*/ 88 w 410"/>
              <a:gd name="T43" fmla="*/ 341 h 413"/>
              <a:gd name="T44" fmla="*/ 120 w 410"/>
              <a:gd name="T45" fmla="*/ 283 h 413"/>
              <a:gd name="T46" fmla="*/ 153 w 410"/>
              <a:gd name="T47" fmla="*/ 295 h 413"/>
              <a:gd name="T48" fmla="*/ 188 w 410"/>
              <a:gd name="T49" fmla="*/ 282 h 413"/>
              <a:gd name="T50" fmla="*/ 194 w 410"/>
              <a:gd name="T51" fmla="*/ 313 h 413"/>
              <a:gd name="T52" fmla="*/ 221 w 410"/>
              <a:gd name="T53" fmla="*/ 342 h 413"/>
              <a:gd name="T54" fmla="*/ 222 w 410"/>
              <a:gd name="T55" fmla="*/ 342 h 413"/>
              <a:gd name="T56" fmla="*/ 297 w 410"/>
              <a:gd name="T57" fmla="*/ 404 h 413"/>
              <a:gd name="T58" fmla="*/ 10 w 410"/>
              <a:gd name="T59" fmla="*/ 404 h 413"/>
              <a:gd name="T60" fmla="*/ 262 w 410"/>
              <a:gd name="T61" fmla="*/ 270 h 413"/>
              <a:gd name="T62" fmla="*/ 286 w 410"/>
              <a:gd name="T63" fmla="*/ 250 h 413"/>
              <a:gd name="T64" fmla="*/ 262 w 410"/>
              <a:gd name="T65" fmla="*/ 229 h 413"/>
              <a:gd name="T66" fmla="*/ 237 w 410"/>
              <a:gd name="T67" fmla="*/ 250 h 413"/>
              <a:gd name="T68" fmla="*/ 262 w 410"/>
              <a:gd name="T69" fmla="*/ 270 h 413"/>
              <a:gd name="T70" fmla="*/ 262 w 410"/>
              <a:gd name="T71" fmla="*/ 238 h 413"/>
              <a:gd name="T72" fmla="*/ 276 w 410"/>
              <a:gd name="T73" fmla="*/ 250 h 413"/>
              <a:gd name="T74" fmla="*/ 262 w 410"/>
              <a:gd name="T75" fmla="*/ 261 h 413"/>
              <a:gd name="T76" fmla="*/ 247 w 410"/>
              <a:gd name="T77" fmla="*/ 250 h 413"/>
              <a:gd name="T78" fmla="*/ 262 w 410"/>
              <a:gd name="T79" fmla="*/ 238 h 413"/>
              <a:gd name="T80" fmla="*/ 327 w 410"/>
              <a:gd name="T81" fmla="*/ 0 h 413"/>
              <a:gd name="T82" fmla="*/ 244 w 410"/>
              <a:gd name="T83" fmla="*/ 69 h 413"/>
              <a:gd name="T84" fmla="*/ 327 w 410"/>
              <a:gd name="T85" fmla="*/ 138 h 413"/>
              <a:gd name="T86" fmla="*/ 410 w 410"/>
              <a:gd name="T87" fmla="*/ 69 h 413"/>
              <a:gd name="T88" fmla="*/ 327 w 410"/>
              <a:gd name="T89" fmla="*/ 0 h 413"/>
              <a:gd name="T90" fmla="*/ 327 w 410"/>
              <a:gd name="T91" fmla="*/ 129 h 413"/>
              <a:gd name="T92" fmla="*/ 253 w 410"/>
              <a:gd name="T93" fmla="*/ 69 h 413"/>
              <a:gd name="T94" fmla="*/ 327 w 410"/>
              <a:gd name="T95" fmla="*/ 9 h 413"/>
              <a:gd name="T96" fmla="*/ 401 w 410"/>
              <a:gd name="T97" fmla="*/ 69 h 413"/>
              <a:gd name="T98" fmla="*/ 327 w 410"/>
              <a:gd name="T99" fmla="*/ 129 h 413"/>
              <a:gd name="T100" fmla="*/ 318 w 410"/>
              <a:gd name="T101" fmla="*/ 167 h 413"/>
              <a:gd name="T102" fmla="*/ 281 w 410"/>
              <a:gd name="T103" fmla="*/ 199 h 413"/>
              <a:gd name="T104" fmla="*/ 318 w 410"/>
              <a:gd name="T105" fmla="*/ 230 h 413"/>
              <a:gd name="T106" fmla="*/ 355 w 410"/>
              <a:gd name="T107" fmla="*/ 199 h 413"/>
              <a:gd name="T108" fmla="*/ 318 w 410"/>
              <a:gd name="T109" fmla="*/ 167 h 413"/>
              <a:gd name="T110" fmla="*/ 318 w 410"/>
              <a:gd name="T111" fmla="*/ 220 h 413"/>
              <a:gd name="T112" fmla="*/ 290 w 410"/>
              <a:gd name="T113" fmla="*/ 199 h 413"/>
              <a:gd name="T114" fmla="*/ 318 w 410"/>
              <a:gd name="T115" fmla="*/ 177 h 413"/>
              <a:gd name="T116" fmla="*/ 345 w 410"/>
              <a:gd name="T117" fmla="*/ 199 h 413"/>
              <a:gd name="T118" fmla="*/ 318 w 410"/>
              <a:gd name="T119" fmla="*/ 22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0" h="413">
                <a:moveTo>
                  <a:pt x="224" y="333"/>
                </a:moveTo>
                <a:cubicBezTo>
                  <a:pt x="204" y="327"/>
                  <a:pt x="198" y="295"/>
                  <a:pt x="197" y="274"/>
                </a:cubicBezTo>
                <a:cubicBezTo>
                  <a:pt x="215" y="257"/>
                  <a:pt x="227" y="229"/>
                  <a:pt x="227" y="199"/>
                </a:cubicBezTo>
                <a:cubicBezTo>
                  <a:pt x="227" y="139"/>
                  <a:pt x="199" y="102"/>
                  <a:pt x="153" y="102"/>
                </a:cubicBezTo>
                <a:cubicBezTo>
                  <a:pt x="108" y="102"/>
                  <a:pt x="80" y="139"/>
                  <a:pt x="80" y="199"/>
                </a:cubicBezTo>
                <a:cubicBezTo>
                  <a:pt x="80" y="229"/>
                  <a:pt x="93" y="258"/>
                  <a:pt x="111" y="276"/>
                </a:cubicBezTo>
                <a:cubicBezTo>
                  <a:pt x="110" y="298"/>
                  <a:pt x="104" y="326"/>
                  <a:pt x="85" y="332"/>
                </a:cubicBezTo>
                <a:cubicBezTo>
                  <a:pt x="30" y="343"/>
                  <a:pt x="0" y="370"/>
                  <a:pt x="0" y="409"/>
                </a:cubicBezTo>
                <a:cubicBezTo>
                  <a:pt x="0" y="411"/>
                  <a:pt x="2" y="413"/>
                  <a:pt x="5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5" y="413"/>
                  <a:pt x="307" y="411"/>
                  <a:pt x="307" y="409"/>
                </a:cubicBezTo>
                <a:cubicBezTo>
                  <a:pt x="307" y="370"/>
                  <a:pt x="278" y="344"/>
                  <a:pt x="224" y="333"/>
                </a:cubicBezTo>
                <a:close/>
                <a:moveTo>
                  <a:pt x="90" y="199"/>
                </a:moveTo>
                <a:cubicBezTo>
                  <a:pt x="90" y="157"/>
                  <a:pt x="107" y="112"/>
                  <a:pt x="153" y="112"/>
                </a:cubicBezTo>
                <a:cubicBezTo>
                  <a:pt x="200" y="112"/>
                  <a:pt x="217" y="157"/>
                  <a:pt x="217" y="199"/>
                </a:cubicBezTo>
                <a:cubicBezTo>
                  <a:pt x="217" y="248"/>
                  <a:pt x="184" y="285"/>
                  <a:pt x="153" y="285"/>
                </a:cubicBezTo>
                <a:cubicBezTo>
                  <a:pt x="141" y="285"/>
                  <a:pt x="129" y="280"/>
                  <a:pt x="120" y="271"/>
                </a:cubicBezTo>
                <a:cubicBezTo>
                  <a:pt x="119" y="270"/>
                  <a:pt x="119" y="270"/>
                  <a:pt x="118" y="269"/>
                </a:cubicBezTo>
                <a:cubicBezTo>
                  <a:pt x="101" y="252"/>
                  <a:pt x="90" y="224"/>
                  <a:pt x="90" y="199"/>
                </a:cubicBezTo>
                <a:close/>
                <a:moveTo>
                  <a:pt x="10" y="404"/>
                </a:moveTo>
                <a:cubicBezTo>
                  <a:pt x="12" y="372"/>
                  <a:pt x="38" y="351"/>
                  <a:pt x="87" y="341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109" y="335"/>
                  <a:pt x="118" y="308"/>
                  <a:pt x="120" y="283"/>
                </a:cubicBezTo>
                <a:cubicBezTo>
                  <a:pt x="130" y="290"/>
                  <a:pt x="142" y="295"/>
                  <a:pt x="153" y="295"/>
                </a:cubicBezTo>
                <a:cubicBezTo>
                  <a:pt x="166" y="295"/>
                  <a:pt x="178" y="290"/>
                  <a:pt x="188" y="282"/>
                </a:cubicBezTo>
                <a:cubicBezTo>
                  <a:pt x="189" y="293"/>
                  <a:pt x="191" y="304"/>
                  <a:pt x="194" y="313"/>
                </a:cubicBezTo>
                <a:cubicBezTo>
                  <a:pt x="200" y="328"/>
                  <a:pt x="209" y="339"/>
                  <a:pt x="221" y="342"/>
                </a:cubicBezTo>
                <a:cubicBezTo>
                  <a:pt x="222" y="342"/>
                  <a:pt x="222" y="342"/>
                  <a:pt x="222" y="342"/>
                </a:cubicBezTo>
                <a:cubicBezTo>
                  <a:pt x="270" y="352"/>
                  <a:pt x="295" y="373"/>
                  <a:pt x="297" y="404"/>
                </a:cubicBezTo>
                <a:lnTo>
                  <a:pt x="10" y="404"/>
                </a:lnTo>
                <a:close/>
                <a:moveTo>
                  <a:pt x="262" y="270"/>
                </a:moveTo>
                <a:cubicBezTo>
                  <a:pt x="275" y="270"/>
                  <a:pt x="286" y="261"/>
                  <a:pt x="286" y="250"/>
                </a:cubicBezTo>
                <a:cubicBezTo>
                  <a:pt x="286" y="238"/>
                  <a:pt x="275" y="229"/>
                  <a:pt x="262" y="229"/>
                </a:cubicBezTo>
                <a:cubicBezTo>
                  <a:pt x="248" y="229"/>
                  <a:pt x="237" y="238"/>
                  <a:pt x="237" y="250"/>
                </a:cubicBezTo>
                <a:cubicBezTo>
                  <a:pt x="237" y="261"/>
                  <a:pt x="248" y="270"/>
                  <a:pt x="262" y="270"/>
                </a:cubicBezTo>
                <a:close/>
                <a:moveTo>
                  <a:pt x="262" y="238"/>
                </a:moveTo>
                <a:cubicBezTo>
                  <a:pt x="270" y="238"/>
                  <a:pt x="276" y="243"/>
                  <a:pt x="276" y="250"/>
                </a:cubicBezTo>
                <a:cubicBezTo>
                  <a:pt x="276" y="256"/>
                  <a:pt x="270" y="261"/>
                  <a:pt x="262" y="261"/>
                </a:cubicBezTo>
                <a:cubicBezTo>
                  <a:pt x="253" y="261"/>
                  <a:pt x="247" y="256"/>
                  <a:pt x="247" y="250"/>
                </a:cubicBezTo>
                <a:cubicBezTo>
                  <a:pt x="247" y="243"/>
                  <a:pt x="253" y="238"/>
                  <a:pt x="262" y="238"/>
                </a:cubicBezTo>
                <a:close/>
                <a:moveTo>
                  <a:pt x="327" y="0"/>
                </a:moveTo>
                <a:cubicBezTo>
                  <a:pt x="281" y="0"/>
                  <a:pt x="244" y="31"/>
                  <a:pt x="244" y="69"/>
                </a:cubicBezTo>
                <a:cubicBezTo>
                  <a:pt x="244" y="107"/>
                  <a:pt x="281" y="138"/>
                  <a:pt x="327" y="138"/>
                </a:cubicBezTo>
                <a:cubicBezTo>
                  <a:pt x="373" y="138"/>
                  <a:pt x="410" y="107"/>
                  <a:pt x="410" y="69"/>
                </a:cubicBezTo>
                <a:cubicBezTo>
                  <a:pt x="410" y="31"/>
                  <a:pt x="373" y="0"/>
                  <a:pt x="327" y="0"/>
                </a:cubicBezTo>
                <a:close/>
                <a:moveTo>
                  <a:pt x="327" y="129"/>
                </a:moveTo>
                <a:cubicBezTo>
                  <a:pt x="286" y="129"/>
                  <a:pt x="253" y="102"/>
                  <a:pt x="253" y="69"/>
                </a:cubicBezTo>
                <a:cubicBezTo>
                  <a:pt x="253" y="36"/>
                  <a:pt x="286" y="9"/>
                  <a:pt x="327" y="9"/>
                </a:cubicBezTo>
                <a:cubicBezTo>
                  <a:pt x="368" y="9"/>
                  <a:pt x="401" y="36"/>
                  <a:pt x="401" y="69"/>
                </a:cubicBezTo>
                <a:cubicBezTo>
                  <a:pt x="401" y="102"/>
                  <a:pt x="368" y="129"/>
                  <a:pt x="327" y="129"/>
                </a:cubicBezTo>
                <a:close/>
                <a:moveTo>
                  <a:pt x="318" y="167"/>
                </a:moveTo>
                <a:cubicBezTo>
                  <a:pt x="298" y="167"/>
                  <a:pt x="281" y="181"/>
                  <a:pt x="281" y="199"/>
                </a:cubicBezTo>
                <a:cubicBezTo>
                  <a:pt x="281" y="216"/>
                  <a:pt x="298" y="230"/>
                  <a:pt x="318" y="230"/>
                </a:cubicBezTo>
                <a:cubicBezTo>
                  <a:pt x="338" y="230"/>
                  <a:pt x="355" y="216"/>
                  <a:pt x="355" y="199"/>
                </a:cubicBezTo>
                <a:cubicBezTo>
                  <a:pt x="355" y="181"/>
                  <a:pt x="338" y="167"/>
                  <a:pt x="318" y="167"/>
                </a:cubicBezTo>
                <a:close/>
                <a:moveTo>
                  <a:pt x="318" y="220"/>
                </a:moveTo>
                <a:cubicBezTo>
                  <a:pt x="303" y="220"/>
                  <a:pt x="290" y="211"/>
                  <a:pt x="290" y="199"/>
                </a:cubicBezTo>
                <a:cubicBezTo>
                  <a:pt x="290" y="187"/>
                  <a:pt x="303" y="177"/>
                  <a:pt x="318" y="177"/>
                </a:cubicBezTo>
                <a:cubicBezTo>
                  <a:pt x="333" y="177"/>
                  <a:pt x="345" y="187"/>
                  <a:pt x="345" y="199"/>
                </a:cubicBezTo>
                <a:cubicBezTo>
                  <a:pt x="345" y="211"/>
                  <a:pt x="333" y="220"/>
                  <a:pt x="318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5596021" y="3087190"/>
            <a:ext cx="423778" cy="479228"/>
          </a:xfrm>
          <a:custGeom>
            <a:avLst/>
            <a:gdLst>
              <a:gd name="T0" fmla="*/ 537 w 587"/>
              <a:gd name="T1" fmla="*/ 74 h 569"/>
              <a:gd name="T2" fmla="*/ 530 w 587"/>
              <a:gd name="T3" fmla="*/ 0 h 569"/>
              <a:gd name="T4" fmla="*/ 293 w 587"/>
              <a:gd name="T5" fmla="*/ 71 h 569"/>
              <a:gd name="T6" fmla="*/ 56 w 587"/>
              <a:gd name="T7" fmla="*/ 0 h 569"/>
              <a:gd name="T8" fmla="*/ 49 w 587"/>
              <a:gd name="T9" fmla="*/ 74 h 569"/>
              <a:gd name="T10" fmla="*/ 0 w 587"/>
              <a:gd name="T11" fmla="*/ 102 h 569"/>
              <a:gd name="T12" fmla="*/ 28 w 587"/>
              <a:gd name="T13" fmla="*/ 537 h 569"/>
              <a:gd name="T14" fmla="*/ 293 w 587"/>
              <a:gd name="T15" fmla="*/ 569 h 569"/>
              <a:gd name="T16" fmla="*/ 558 w 587"/>
              <a:gd name="T17" fmla="*/ 537 h 569"/>
              <a:gd name="T18" fmla="*/ 587 w 587"/>
              <a:gd name="T19" fmla="*/ 102 h 569"/>
              <a:gd name="T20" fmla="*/ 523 w 587"/>
              <a:gd name="T21" fmla="*/ 14 h 569"/>
              <a:gd name="T22" fmla="*/ 516 w 587"/>
              <a:gd name="T23" fmla="*/ 439 h 569"/>
              <a:gd name="T24" fmla="*/ 300 w 587"/>
              <a:gd name="T25" fmla="*/ 83 h 569"/>
              <a:gd name="T26" fmla="*/ 523 w 587"/>
              <a:gd name="T27" fmla="*/ 14 h 569"/>
              <a:gd name="T28" fmla="*/ 71 w 587"/>
              <a:gd name="T29" fmla="*/ 14 h 569"/>
              <a:gd name="T30" fmla="*/ 286 w 587"/>
              <a:gd name="T31" fmla="*/ 479 h 569"/>
              <a:gd name="T32" fmla="*/ 63 w 587"/>
              <a:gd name="T33" fmla="*/ 439 h 569"/>
              <a:gd name="T34" fmla="*/ 573 w 587"/>
              <a:gd name="T35" fmla="*/ 508 h 569"/>
              <a:gd name="T36" fmla="*/ 353 w 587"/>
              <a:gd name="T37" fmla="*/ 523 h 569"/>
              <a:gd name="T38" fmla="*/ 293 w 587"/>
              <a:gd name="T39" fmla="*/ 555 h 569"/>
              <a:gd name="T40" fmla="*/ 234 w 587"/>
              <a:gd name="T41" fmla="*/ 523 h 569"/>
              <a:gd name="T42" fmla="*/ 14 w 587"/>
              <a:gd name="T43" fmla="*/ 508 h 569"/>
              <a:gd name="T44" fmla="*/ 28 w 587"/>
              <a:gd name="T45" fmla="*/ 88 h 569"/>
              <a:gd name="T46" fmla="*/ 49 w 587"/>
              <a:gd name="T47" fmla="*/ 446 h 569"/>
              <a:gd name="T48" fmla="*/ 71 w 587"/>
              <a:gd name="T49" fmla="*/ 453 h 569"/>
              <a:gd name="T50" fmla="*/ 289 w 587"/>
              <a:gd name="T51" fmla="*/ 498 h 569"/>
              <a:gd name="T52" fmla="*/ 291 w 587"/>
              <a:gd name="T53" fmla="*/ 498 h 569"/>
              <a:gd name="T54" fmla="*/ 293 w 587"/>
              <a:gd name="T55" fmla="*/ 499 h 569"/>
              <a:gd name="T56" fmla="*/ 296 w 587"/>
              <a:gd name="T57" fmla="*/ 498 h 569"/>
              <a:gd name="T58" fmla="*/ 297 w 587"/>
              <a:gd name="T59" fmla="*/ 498 h 569"/>
              <a:gd name="T60" fmla="*/ 516 w 587"/>
              <a:gd name="T61" fmla="*/ 453 h 569"/>
              <a:gd name="T62" fmla="*/ 537 w 587"/>
              <a:gd name="T63" fmla="*/ 446 h 569"/>
              <a:gd name="T64" fmla="*/ 558 w 587"/>
              <a:gd name="T65" fmla="*/ 88 h 569"/>
              <a:gd name="T66" fmla="*/ 573 w 587"/>
              <a:gd name="T67" fmla="*/ 50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7" h="569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close/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3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30629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275" y="1136301"/>
            <a:ext cx="5889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32-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bilganga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gap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bilganga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fikrga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qo‘shilasizmi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unosabatingizni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10–12 ta gap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43" y="938324"/>
            <a:ext cx="271303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5743" y="1449720"/>
            <a:ext cx="6139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ko‘rasan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Nomunosib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so‘zlasang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yetkay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jafo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68" y="2973335"/>
            <a:ext cx="5510894" cy="191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9" y="999957"/>
            <a:ext cx="1887043" cy="232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"/>
            <a:ext cx="9143998" cy="58571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00742" y="2253343"/>
            <a:ext cx="1828800" cy="81120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1850571" y="751114"/>
            <a:ext cx="4555668" cy="5334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jtimoiy hodisa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2917368" y="1556659"/>
            <a:ext cx="3951514" cy="5334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alq yaratadi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2819392" y="3301203"/>
            <a:ext cx="5377545" cy="50879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utq orqali namoyon bo‘ladi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1703613" y="4234543"/>
            <a:ext cx="4702626" cy="53340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chki tuzilishiga ega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3243939" y="2392245"/>
            <a:ext cx="5606146" cy="5334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srlar davomida sayqallanadi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TILSHUNOSLIK BO‘LIMLARI</a:t>
            </a:r>
            <a:endParaRPr lang="ru-RU" sz="4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41639303"/>
              </p:ext>
            </p:extLst>
          </p:nvPr>
        </p:nvGraphicFramePr>
        <p:xfrm>
          <a:off x="141514" y="942521"/>
          <a:ext cx="8730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29- 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858" y="2767698"/>
            <a:ext cx="5682342" cy="1723549"/>
          </a:xfrm>
        </p:spPr>
        <p:txBody>
          <a:bodyPr/>
          <a:lstStyle/>
          <a:p>
            <a:r>
              <a:rPr lang="uz-Latn-UZ" sz="2800" dirty="0" smtClean="0"/>
              <a:t>      </a:t>
            </a:r>
            <a:r>
              <a:rPr lang="en-US" sz="2800" dirty="0" err="1" smtClean="0"/>
              <a:t>Bolala</a:t>
            </a:r>
            <a:r>
              <a:rPr lang="en-US" sz="2800" dirty="0"/>
              <a:t>... </a:t>
            </a:r>
            <a:r>
              <a:rPr lang="en-US" sz="2800" dirty="0" err="1"/>
              <a:t>o‘z</a:t>
            </a:r>
            <a:r>
              <a:rPr lang="en-US" sz="2800" dirty="0"/>
              <a:t> </a:t>
            </a:r>
            <a:r>
              <a:rPr lang="en-US" sz="2800" dirty="0" err="1"/>
              <a:t>otalari</a:t>
            </a:r>
            <a:r>
              <a:rPr lang="en-US" sz="2800" dirty="0"/>
              <a:t>...an ...</a:t>
            </a:r>
            <a:r>
              <a:rPr lang="en-US" sz="2800" dirty="0" err="1"/>
              <a:t>eros</a:t>
            </a:r>
            <a:r>
              <a:rPr lang="en-US" sz="2800" dirty="0"/>
              <a:t> qi...</a:t>
            </a:r>
            <a:r>
              <a:rPr lang="en-US" sz="2800" dirty="0" err="1"/>
              <a:t>ib</a:t>
            </a:r>
            <a:r>
              <a:rPr lang="en-US" sz="2800" dirty="0"/>
              <a:t> </a:t>
            </a:r>
            <a:r>
              <a:rPr lang="en-US" sz="2800" dirty="0" err="1"/>
              <a:t>ola</a:t>
            </a:r>
            <a:r>
              <a:rPr lang="en-US" sz="2800" dirty="0"/>
              <a:t>...</a:t>
            </a:r>
            <a:r>
              <a:rPr lang="en-US" sz="2800" dirty="0" err="1"/>
              <a:t>igan</a:t>
            </a:r>
            <a:r>
              <a:rPr lang="en-US" sz="2800" dirty="0"/>
              <a:t> </a:t>
            </a:r>
            <a:r>
              <a:rPr lang="en-US" sz="2800" dirty="0" err="1"/>
              <a:t>uch</a:t>
            </a:r>
            <a:r>
              <a:rPr lang="en-US" sz="2800" dirty="0"/>
              <a:t> a...</a:t>
            </a:r>
            <a:r>
              <a:rPr lang="en-US" sz="2800" dirty="0" err="1"/>
              <a:t>zal</a:t>
            </a:r>
            <a:r>
              <a:rPr lang="en-US" sz="2800" dirty="0"/>
              <a:t> </a:t>
            </a:r>
            <a:r>
              <a:rPr lang="en-US" sz="2800" dirty="0" err="1"/>
              <a:t>na.</a:t>
            </a:r>
            <a:r>
              <a:rPr lang="en-US" sz="2800" dirty="0"/>
              <a:t>..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bor</a:t>
            </a:r>
            <a:r>
              <a:rPr lang="en-US" sz="2800" dirty="0"/>
              <a:t>, </a:t>
            </a:r>
            <a:r>
              <a:rPr lang="en-US" sz="2800" dirty="0" err="1"/>
              <a:t>bular</a:t>
            </a:r>
            <a:r>
              <a:rPr lang="en-US" sz="2800" dirty="0"/>
              <a:t>: ...</a:t>
            </a:r>
            <a:r>
              <a:rPr lang="en-US" sz="2800" dirty="0" err="1"/>
              <a:t>ushmuomalalik</a:t>
            </a:r>
            <a:r>
              <a:rPr lang="en-US" sz="2800" dirty="0"/>
              <a:t>, </a:t>
            </a:r>
            <a:r>
              <a:rPr lang="en-US" sz="2800" dirty="0" err="1"/>
              <a:t>odo</a:t>
            </a:r>
            <a:r>
              <a:rPr lang="en-US" sz="2800" dirty="0"/>
              <a:t>..., s...</a:t>
            </a:r>
            <a:r>
              <a:rPr lang="en-US" sz="2800" dirty="0" err="1"/>
              <a:t>doqat</a:t>
            </a:r>
            <a:r>
              <a:rPr lang="en-US" sz="2800" dirty="0"/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371" y="961477"/>
            <a:ext cx="869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“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Tarbiya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kitobi”dan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olingan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Muhammad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Zehniyning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hikmati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bilan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tanishing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nuqtalar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o‘rniga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zarur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231F20"/>
                </a:solidFill>
                <a:latin typeface="Arial"/>
                <a:cs typeface="Arial"/>
              </a:rPr>
              <a:t>harﬂarni</a:t>
            </a:r>
            <a:r>
              <a:rPr lang="en-US" sz="24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qo‘yib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ko‘chiring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64" y="1946499"/>
            <a:ext cx="1956707" cy="293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26571" y="2869751"/>
            <a:ext cx="6275609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627">
              <a:defRPr>
                <a:latin typeface="+mn-lt"/>
                <a:ea typeface="+mn-ea"/>
                <a:cs typeface="+mn-cs"/>
              </a:defRPr>
            </a:lvl2pPr>
            <a:lvl3pPr marL="1035253">
              <a:defRPr>
                <a:latin typeface="+mn-lt"/>
                <a:ea typeface="+mn-ea"/>
                <a:cs typeface="+mn-cs"/>
              </a:defRPr>
            </a:lvl3pPr>
            <a:lvl4pPr marL="1552881">
              <a:defRPr>
                <a:latin typeface="+mn-lt"/>
                <a:ea typeface="+mn-ea"/>
                <a:cs typeface="+mn-cs"/>
              </a:defRPr>
            </a:lvl4pPr>
            <a:lvl5pPr marL="2070508">
              <a:defRPr>
                <a:latin typeface="+mn-lt"/>
                <a:ea typeface="+mn-ea"/>
                <a:cs typeface="+mn-cs"/>
              </a:defRPr>
            </a:lvl5pPr>
            <a:lvl6pPr marL="2588135">
              <a:defRPr>
                <a:latin typeface="+mn-lt"/>
                <a:ea typeface="+mn-ea"/>
                <a:cs typeface="+mn-cs"/>
              </a:defRPr>
            </a:lvl6pPr>
            <a:lvl7pPr marL="3105760">
              <a:defRPr>
                <a:latin typeface="+mn-lt"/>
                <a:ea typeface="+mn-ea"/>
                <a:cs typeface="+mn-cs"/>
              </a:defRPr>
            </a:lvl7pPr>
            <a:lvl8pPr marL="3623388">
              <a:defRPr>
                <a:latin typeface="+mn-lt"/>
                <a:ea typeface="+mn-ea"/>
                <a:cs typeface="+mn-cs"/>
              </a:defRPr>
            </a:lvl8pPr>
            <a:lvl9pPr marL="4141014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z-Latn-UZ" sz="2800" kern="0" dirty="0" smtClean="0"/>
              <a:t>     </a:t>
            </a:r>
            <a:r>
              <a:rPr lang="en-US" sz="2800" kern="0" dirty="0" err="1" smtClean="0"/>
              <a:t>Bolala</a:t>
            </a:r>
            <a:r>
              <a:rPr lang="uz-Latn-UZ" sz="2800" kern="0" dirty="0">
                <a:solidFill>
                  <a:srgbClr val="FF0000"/>
                </a:solidFill>
              </a:rPr>
              <a:t>r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o‘z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otalari</a:t>
            </a:r>
            <a:r>
              <a:rPr lang="uz-Latn-UZ" sz="2800" kern="0" dirty="0" smtClean="0">
                <a:solidFill>
                  <a:srgbClr val="FF0000"/>
                </a:solidFill>
              </a:rPr>
              <a:t>d</a:t>
            </a:r>
            <a:r>
              <a:rPr lang="en-US" sz="2800" kern="0" dirty="0" smtClean="0"/>
              <a:t>an </a:t>
            </a:r>
            <a:r>
              <a:rPr lang="uz-Latn-UZ" sz="2800" kern="0" dirty="0" smtClean="0">
                <a:solidFill>
                  <a:srgbClr val="FF0000"/>
                </a:solidFill>
              </a:rPr>
              <a:t>m</a:t>
            </a:r>
            <a:r>
              <a:rPr lang="en-US" sz="2800" kern="0" dirty="0" err="1" smtClean="0"/>
              <a:t>eros</a:t>
            </a:r>
            <a:r>
              <a:rPr lang="en-US" sz="2800" kern="0" dirty="0" smtClean="0"/>
              <a:t> qi</a:t>
            </a:r>
            <a:r>
              <a:rPr lang="uz-Latn-UZ" sz="2800" kern="0" dirty="0" smtClean="0">
                <a:solidFill>
                  <a:srgbClr val="FF0000"/>
                </a:solidFill>
              </a:rPr>
              <a:t>l</a:t>
            </a:r>
            <a:r>
              <a:rPr lang="en-US" sz="2800" kern="0" dirty="0" err="1" smtClean="0"/>
              <a:t>ib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ola</a:t>
            </a:r>
            <a:r>
              <a:rPr lang="uz-Latn-UZ" sz="2800" kern="0" dirty="0" smtClean="0">
                <a:solidFill>
                  <a:srgbClr val="FF0000"/>
                </a:solidFill>
              </a:rPr>
              <a:t>d</a:t>
            </a:r>
            <a:r>
              <a:rPr lang="en-US" sz="2800" kern="0" dirty="0" err="1" smtClean="0"/>
              <a:t>igan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uch</a:t>
            </a:r>
            <a:r>
              <a:rPr lang="en-US" sz="2800" kern="0" dirty="0" smtClean="0"/>
              <a:t> a</a:t>
            </a:r>
            <a:r>
              <a:rPr lang="uz-Latn-UZ" sz="2800" kern="0" dirty="0">
                <a:solidFill>
                  <a:srgbClr val="FF0000"/>
                </a:solidFill>
              </a:rPr>
              <a:t>f</a:t>
            </a:r>
            <a:r>
              <a:rPr lang="en-US" sz="2800" kern="0" dirty="0" err="1" smtClean="0"/>
              <a:t>zal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na</a:t>
            </a:r>
            <a:r>
              <a:rPr lang="uz-Latn-UZ" sz="2800" kern="0" dirty="0" smtClean="0">
                <a:solidFill>
                  <a:srgbClr val="FF0000"/>
                </a:solidFill>
              </a:rPr>
              <a:t>r</a:t>
            </a:r>
            <a:r>
              <a:rPr lang="en-US" sz="2800" kern="0" dirty="0" err="1" smtClean="0"/>
              <a:t>sa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bor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bular</a:t>
            </a:r>
            <a:r>
              <a:rPr lang="en-US" sz="2800" kern="0" dirty="0" smtClean="0"/>
              <a:t>: </a:t>
            </a:r>
            <a:r>
              <a:rPr lang="uz-Latn-UZ" sz="2800" kern="0" dirty="0" smtClean="0">
                <a:solidFill>
                  <a:srgbClr val="FF0000"/>
                </a:solidFill>
              </a:rPr>
              <a:t>x</a:t>
            </a:r>
            <a:r>
              <a:rPr lang="en-US" sz="2800" kern="0" dirty="0" err="1" smtClean="0"/>
              <a:t>ushmuomalalik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odo</a:t>
            </a:r>
            <a:r>
              <a:rPr lang="uz-Latn-UZ" sz="2800" kern="0" dirty="0">
                <a:solidFill>
                  <a:srgbClr val="FF0000"/>
                </a:solidFill>
              </a:rPr>
              <a:t>b</a:t>
            </a:r>
            <a:r>
              <a:rPr lang="en-US" sz="2800" kern="0" dirty="0" smtClean="0"/>
              <a:t>, s</a:t>
            </a:r>
            <a:r>
              <a:rPr lang="uz-Latn-UZ" sz="2800" kern="0" dirty="0" smtClean="0">
                <a:solidFill>
                  <a:srgbClr val="FF0000"/>
                </a:solidFill>
              </a:rPr>
              <a:t>a</a:t>
            </a:r>
            <a:r>
              <a:rPr lang="en-US" sz="2800" kern="0" dirty="0" err="1" smtClean="0"/>
              <a:t>doqat</a:t>
            </a:r>
            <a:r>
              <a:rPr lang="en-US" sz="2800" kern="0" dirty="0" smtClean="0"/>
              <a:t>. 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34601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TOVUSHLAR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89223" y="979713"/>
            <a:ext cx="2979975" cy="11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Tabiiy tovushlar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91843" y="1012370"/>
            <a:ext cx="2775857" cy="1045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utq tovushlari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70" y="3712029"/>
            <a:ext cx="1241559" cy="114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91" y="2583013"/>
            <a:ext cx="1454450" cy="13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6413" y="2555798"/>
            <a:ext cx="1306286" cy="1363436"/>
          </a:xfrm>
          <a:prstGeom prst="rect">
            <a:avLst/>
          </a:prstGeom>
          <a:solidFill>
            <a:srgbClr val="8CEE4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6457" y="2523140"/>
            <a:ext cx="1306286" cy="1363436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40927" y="3712029"/>
            <a:ext cx="1213758" cy="1230085"/>
          </a:xfrm>
          <a:prstGeom prst="ellipse">
            <a:avLst/>
          </a:prstGeom>
          <a:solidFill>
            <a:srgbClr val="FF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79211" y="2090057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77049" y="2090057"/>
            <a:ext cx="0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79211" y="2090057"/>
            <a:ext cx="1362228" cy="4340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41671" y="2090057"/>
            <a:ext cx="1434330" cy="4340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000268" y="2090057"/>
            <a:ext cx="1434182" cy="4762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491843" y="2090057"/>
            <a:ext cx="1349828" cy="430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0" y="2575596"/>
            <a:ext cx="1450385" cy="145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989223" y="990598"/>
            <a:ext cx="2979975" cy="11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Fizika (akustika)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491843" y="1001484"/>
            <a:ext cx="2979975" cy="1110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Tilshunoslik (fonetika)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NUTQ TOVUSHLARI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677" y="1173211"/>
            <a:ext cx="6003465" cy="3724096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nutqning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tizimini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o‘rganadigan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tilshunoslik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bo‘limi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fonetikadir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uz-Latn-U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tovushlari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tabiatdagi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tovushlardan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7" y="1295399"/>
            <a:ext cx="2710543" cy="16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48" y="2945265"/>
            <a:ext cx="2710542" cy="163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30- 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143" y="3243944"/>
            <a:ext cx="6923311" cy="1477328"/>
          </a:xfrm>
        </p:spPr>
        <p:txBody>
          <a:bodyPr/>
          <a:lstStyle/>
          <a:p>
            <a:r>
              <a:rPr lang="uz-Latn-UZ" sz="2400" dirty="0" smtClean="0"/>
              <a:t>      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Namuna</a:t>
            </a:r>
            <a:r>
              <a:rPr lang="en-US" sz="2400" b="1" dirty="0" smtClean="0"/>
              <a:t>:</a:t>
            </a:r>
            <a:r>
              <a:rPr lang="uz-Latn-UZ" sz="24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Masalaga</a:t>
            </a:r>
            <a:r>
              <a:rPr lang="en-US" sz="2400" dirty="0" smtClean="0"/>
              <a:t> to</a:t>
            </a:r>
            <a:r>
              <a:rPr lang="uz-Latn-UZ" sz="2400" dirty="0" smtClean="0"/>
              <a:t>‘</a:t>
            </a:r>
            <a:r>
              <a:rPr lang="en-US" sz="2400" dirty="0" smtClean="0"/>
              <a:t>g</a:t>
            </a:r>
            <a:r>
              <a:rPr lang="uz-Latn-UZ" sz="2400" dirty="0" smtClean="0"/>
              <a:t>‘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b="1" i="1" dirty="0" err="1"/>
              <a:t>yondashilsa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yechim</a:t>
            </a:r>
            <a:r>
              <a:rPr lang="en-US" sz="2400" dirty="0"/>
              <a:t> </a:t>
            </a:r>
            <a:r>
              <a:rPr lang="en-US" sz="2400" dirty="0" err="1"/>
              <a:t>topiladi</a:t>
            </a:r>
            <a:r>
              <a:rPr lang="en-US" sz="2400" dirty="0"/>
              <a:t>.  </a:t>
            </a:r>
            <a:endParaRPr lang="uz-Latn-UZ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/>
              <a:t>harakatida</a:t>
            </a:r>
            <a:r>
              <a:rPr lang="en-US" sz="2400" dirty="0"/>
              <a:t> </a:t>
            </a:r>
            <a:r>
              <a:rPr lang="en-US" sz="2400" dirty="0" err="1"/>
              <a:t>unga</a:t>
            </a:r>
            <a:r>
              <a:rPr lang="en-US" sz="2400" dirty="0"/>
              <a:t> </a:t>
            </a:r>
            <a:r>
              <a:rPr lang="en-US" sz="2400" b="1" i="1" dirty="0" err="1"/>
              <a:t>yondosh</a:t>
            </a:r>
            <a:r>
              <a:rPr lang="en-US" sz="2400" dirty="0"/>
              <a:t> </a:t>
            </a:r>
            <a:r>
              <a:rPr lang="en-US" sz="2400" dirty="0" err="1" smtClean="0"/>
              <a:t>bo</a:t>
            </a:r>
            <a:r>
              <a:rPr lang="uz-Latn-UZ" sz="2400" dirty="0" smtClean="0"/>
              <a:t>‘</a:t>
            </a:r>
            <a:r>
              <a:rPr lang="en-US" sz="2400" dirty="0" err="1" smtClean="0"/>
              <a:t>lgan</a:t>
            </a:r>
            <a:endParaRPr lang="ru-RU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/>
              <a:t>sayyora</a:t>
            </a:r>
            <a:r>
              <a:rPr lang="en-US" sz="2400" dirty="0"/>
              <a:t> – </a:t>
            </a:r>
            <a:r>
              <a:rPr lang="en-US" sz="2400" dirty="0" err="1"/>
              <a:t>oyning</a:t>
            </a:r>
            <a:r>
              <a:rPr lang="en-US" sz="2400" dirty="0"/>
              <a:t> </a:t>
            </a:r>
            <a:r>
              <a:rPr lang="en-US" sz="2400" dirty="0" err="1"/>
              <a:t>alohida</a:t>
            </a:r>
            <a:r>
              <a:rPr lang="en-US" sz="2400" dirty="0"/>
              <a:t> </a:t>
            </a:r>
            <a:r>
              <a:rPr lang="en-US" sz="2400" dirty="0" smtClean="0"/>
              <a:t>o</a:t>
            </a:r>
            <a:r>
              <a:rPr lang="uz-Latn-UZ" sz="2400" dirty="0" smtClean="0"/>
              <a:t>‘</a:t>
            </a:r>
            <a:r>
              <a:rPr lang="en-US" sz="2400" dirty="0" err="1" smtClean="0"/>
              <a:t>rni</a:t>
            </a:r>
            <a:r>
              <a:rPr lang="en-US" sz="2400" dirty="0" smtClean="0"/>
              <a:t> </a:t>
            </a:r>
            <a:r>
              <a:rPr lang="en-US" sz="2400" dirty="0"/>
              <a:t>bor.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86" y="2611846"/>
            <a:ext cx="1654628" cy="22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143" y="1084005"/>
            <a:ext cx="869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uz-Latn-UZ" sz="2400" kern="0" dirty="0" smtClean="0">
                <a:solidFill>
                  <a:srgbClr val="231F20"/>
                </a:solidFill>
                <a:latin typeface="Arial"/>
                <a:cs typeface="Arial"/>
              </a:rPr>
              <a:t>      </a:t>
            </a:r>
            <a:r>
              <a:rPr lang="en-US" sz="2400" kern="0" dirty="0" err="1" smtClean="0">
                <a:solidFill>
                  <a:srgbClr val="231F20"/>
                </a:solidFill>
                <a:latin typeface="Arial"/>
                <a:cs typeface="Arial"/>
              </a:rPr>
              <a:t>Quyidagi</a:t>
            </a:r>
            <a:r>
              <a:rPr lang="en-US" sz="24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so‘zlarni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to‘g‘ri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talaffuz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qilib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o‘qing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Ma’nosidagi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farqqa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e’tibor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bering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va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ular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ishtirokida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gaplar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231F20"/>
                </a:solidFill>
                <a:latin typeface="Arial"/>
                <a:cs typeface="Arial"/>
              </a:rPr>
              <a:t>tuzing</a:t>
            </a:r>
            <a:r>
              <a:rPr lang="en-US" sz="2400" kern="0" dirty="0">
                <a:solidFill>
                  <a:srgbClr val="231F20"/>
                </a:solidFill>
                <a:latin typeface="Arial"/>
                <a:cs typeface="Arial"/>
              </a:rPr>
              <a:t>. </a:t>
            </a:r>
            <a:endParaRPr lang="uz-Latn-UZ" sz="2400" kern="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defTabSz="914400"/>
            <a:endParaRPr lang="uz-Latn-UZ" sz="2400" kern="0" dirty="0">
              <a:solidFill>
                <a:srgbClr val="231F20"/>
              </a:solidFill>
              <a:latin typeface="Arial"/>
              <a:cs typeface="Arial"/>
            </a:endParaRPr>
          </a:p>
          <a:p>
            <a:pPr defTabSz="914400"/>
            <a:r>
              <a:rPr lang="en-US" sz="2400" dirty="0" err="1" smtClean="0"/>
              <a:t>Yondash-yondosh</a:t>
            </a:r>
            <a:r>
              <a:rPr lang="en-US" sz="2400" dirty="0"/>
              <a:t>, </a:t>
            </a:r>
            <a:r>
              <a:rPr lang="en-US" sz="2400" dirty="0" err="1"/>
              <a:t>uyim-uyum</a:t>
            </a:r>
            <a:r>
              <a:rPr lang="en-US" sz="2400" dirty="0"/>
              <a:t>, </a:t>
            </a:r>
            <a:r>
              <a:rPr lang="en-US" sz="2400" dirty="0" err="1"/>
              <a:t>tasir-ta’sir</a:t>
            </a:r>
            <a:r>
              <a:rPr lang="en-US" sz="2400" dirty="0"/>
              <a:t>, </a:t>
            </a:r>
            <a:r>
              <a:rPr lang="en-US" sz="2400" dirty="0" err="1"/>
              <a:t>mard</a:t>
            </a:r>
            <a:r>
              <a:rPr lang="en-US" sz="2400" dirty="0"/>
              <a:t>-mart, </a:t>
            </a:r>
            <a:r>
              <a:rPr lang="en-US" sz="2400" dirty="0" err="1"/>
              <a:t>qiymat-qimmat</a:t>
            </a:r>
            <a:r>
              <a:rPr lang="en-US" sz="2400" dirty="0"/>
              <a:t>, </a:t>
            </a:r>
            <a:r>
              <a:rPr lang="en-US" sz="2400" dirty="0" err="1"/>
              <a:t>kaft-kift</a:t>
            </a:r>
            <a:r>
              <a:rPr lang="en-US" sz="2400" dirty="0"/>
              <a:t>.</a:t>
            </a:r>
            <a:endParaRPr lang="uz-Latn-UZ" sz="2400" dirty="0"/>
          </a:p>
          <a:p>
            <a:pPr lvl="0" defTabSz="914400"/>
            <a:endParaRPr lang="uz-Latn-UZ" sz="24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31- mashq</a:t>
            </a:r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22145" r="43555" b="13792"/>
          <a:stretch/>
        </p:blipFill>
        <p:spPr bwMode="auto">
          <a:xfrm>
            <a:off x="7116733" y="2394857"/>
            <a:ext cx="1895122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999039"/>
            <a:ext cx="8668947" cy="3447098"/>
          </a:xfrm>
        </p:spPr>
        <p:txBody>
          <a:bodyPr/>
          <a:lstStyle/>
          <a:p>
            <a:r>
              <a:rPr lang="uz-Latn-UZ" sz="2800" dirty="0" smtClean="0"/>
              <a:t>     </a:t>
            </a:r>
            <a:r>
              <a:rPr lang="en-US" sz="2800" dirty="0" err="1" smtClean="0"/>
              <a:t>Chumchuqdek</a:t>
            </a:r>
            <a:r>
              <a:rPr lang="en-US" sz="2800" dirty="0" smtClean="0"/>
              <a:t> </a:t>
            </a:r>
            <a:r>
              <a:rPr lang="en-US" sz="2800" dirty="0" err="1"/>
              <a:t>keladigan</a:t>
            </a:r>
            <a:r>
              <a:rPr lang="en-US" sz="2800" dirty="0"/>
              <a:t> </a:t>
            </a:r>
            <a:r>
              <a:rPr lang="en-US" sz="2800" dirty="0" err="1" smtClean="0"/>
              <a:t>kichkina</a:t>
            </a:r>
            <a:r>
              <a:rPr lang="en-US" sz="2800" dirty="0" smtClean="0"/>
              <a:t>,</a:t>
            </a:r>
            <a:r>
              <a:rPr lang="uz-Latn-UZ" sz="2800" dirty="0" smtClean="0"/>
              <a:t> </a:t>
            </a:r>
            <a:r>
              <a:rPr lang="en-US" sz="2800" dirty="0" err="1" smtClean="0"/>
              <a:t>kulrang</a:t>
            </a:r>
            <a:r>
              <a:rPr lang="en-US" sz="2800" dirty="0" smtClean="0"/>
              <a:t>…</a:t>
            </a:r>
            <a:r>
              <a:rPr lang="uz-Latn-UZ" sz="2800" dirty="0" smtClean="0"/>
              <a:t> </a:t>
            </a:r>
            <a:r>
              <a:rPr lang="en-US" sz="2800" dirty="0" smtClean="0"/>
              <a:t>(</a:t>
            </a:r>
            <a:r>
              <a:rPr lang="en-US" sz="2800" i="1" dirty="0" err="1">
                <a:solidFill>
                  <a:srgbClr val="C00000"/>
                </a:solidFill>
              </a:rPr>
              <a:t>sayroqi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o‘ynoqi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vaysaqi</a:t>
            </a:r>
            <a:r>
              <a:rPr lang="en-US" sz="2800" dirty="0"/>
              <a:t>) </a:t>
            </a:r>
            <a:r>
              <a:rPr lang="en-US" sz="2800" dirty="0" err="1"/>
              <a:t>qush</a:t>
            </a:r>
            <a:r>
              <a:rPr lang="en-US" sz="2800" dirty="0"/>
              <a:t> bulbul deb </a:t>
            </a:r>
            <a:r>
              <a:rPr lang="en-US" sz="2800" dirty="0" err="1"/>
              <a:t>ataladi</a:t>
            </a:r>
            <a:r>
              <a:rPr lang="en-US" sz="2800" dirty="0"/>
              <a:t>. …(</a:t>
            </a:r>
            <a:r>
              <a:rPr lang="en-US" sz="2800" i="1" dirty="0" err="1">
                <a:solidFill>
                  <a:srgbClr val="C00000"/>
                </a:solidFill>
              </a:rPr>
              <a:t>Ko‘hna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Eski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Qadimgi</a:t>
            </a:r>
            <a:r>
              <a:rPr lang="en-US" sz="2800" dirty="0"/>
              <a:t>) </a:t>
            </a:r>
            <a:r>
              <a:rPr lang="en-US" sz="2800" dirty="0" err="1"/>
              <a:t>turkiy</a:t>
            </a:r>
            <a:r>
              <a:rPr lang="en-US" sz="2800" dirty="0"/>
              <a:t> </a:t>
            </a:r>
            <a:r>
              <a:rPr lang="en-US" sz="2800" dirty="0" err="1"/>
              <a:t>tilimizda</a:t>
            </a:r>
            <a:r>
              <a:rPr lang="en-US" sz="2800" dirty="0"/>
              <a:t> </a:t>
            </a:r>
            <a:r>
              <a:rPr lang="en-US" sz="2800" dirty="0" err="1"/>
              <a:t>sandulach</a:t>
            </a:r>
            <a:r>
              <a:rPr lang="en-US" sz="2800" dirty="0"/>
              <a:t> ham … (</a:t>
            </a:r>
            <a:r>
              <a:rPr lang="en-US" sz="2800" i="1" dirty="0" err="1">
                <a:solidFill>
                  <a:srgbClr val="C00000"/>
                </a:solidFill>
              </a:rPr>
              <a:t>gapiriladi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aytiladi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deyiladi</a:t>
            </a:r>
            <a:r>
              <a:rPr lang="en-US" sz="2800" dirty="0" smtClean="0"/>
              <a:t>).</a:t>
            </a:r>
            <a:endParaRPr lang="uz-Latn-UZ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/>
              <a:t>Bulbulning</a:t>
            </a:r>
            <a:r>
              <a:rPr lang="en-US" sz="2800" dirty="0"/>
              <a:t>… (</a:t>
            </a:r>
            <a:r>
              <a:rPr lang="en-US" sz="2800" i="1" dirty="0" err="1">
                <a:solidFill>
                  <a:srgbClr val="C00000"/>
                </a:solidFill>
              </a:rPr>
              <a:t>nolasi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sadosi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xirgoyisi</a:t>
            </a:r>
            <a:r>
              <a:rPr lang="en-US" sz="2800" dirty="0"/>
              <a:t>)</a:t>
            </a:r>
            <a:r>
              <a:rPr lang="en-US" sz="2800" dirty="0" err="1"/>
              <a:t>ni</a:t>
            </a:r>
            <a:r>
              <a:rPr lang="en-US" sz="2800" dirty="0"/>
              <a:t> </a:t>
            </a:r>
            <a:endParaRPr lang="uz-Latn-UZ" sz="2800" dirty="0" smtClean="0"/>
          </a:p>
          <a:p>
            <a:r>
              <a:rPr lang="en-US" sz="2800" dirty="0" err="1" smtClean="0"/>
              <a:t>sevib</a:t>
            </a:r>
            <a:r>
              <a:rPr lang="en-US" sz="2800" dirty="0" smtClean="0"/>
              <a:t> </a:t>
            </a:r>
            <a:r>
              <a:rPr lang="en-US" sz="2800" dirty="0" err="1"/>
              <a:t>tinglashadi</a:t>
            </a:r>
            <a:r>
              <a:rPr lang="en-US" sz="2800" dirty="0"/>
              <a:t>. </a:t>
            </a:r>
            <a:r>
              <a:rPr lang="en-US" sz="2800" dirty="0" err="1" smtClean="0"/>
              <a:t>Kuylari</a:t>
            </a:r>
            <a:r>
              <a:rPr lang="en-US" sz="2800" dirty="0" smtClean="0"/>
              <a:t> </a:t>
            </a:r>
            <a:r>
              <a:rPr lang="en-US" sz="2800" dirty="0" err="1"/>
              <a:t>qalbda</a:t>
            </a:r>
            <a:r>
              <a:rPr lang="en-US" sz="2800" dirty="0"/>
              <a:t> </a:t>
            </a:r>
            <a:r>
              <a:rPr lang="en-US" sz="2800" dirty="0" err="1" smtClean="0"/>
              <a:t>allaqan</a:t>
            </a:r>
            <a:r>
              <a:rPr lang="uz-Latn-UZ" sz="2800" dirty="0" smtClean="0"/>
              <a:t>-</a:t>
            </a:r>
          </a:p>
          <a:p>
            <a:r>
              <a:rPr lang="en-US" sz="2800" dirty="0" smtClean="0"/>
              <a:t>day</a:t>
            </a:r>
            <a:r>
              <a:rPr lang="en-US" sz="2800" dirty="0"/>
              <a:t>… (</a:t>
            </a:r>
            <a:r>
              <a:rPr lang="en-US" sz="2800" i="1" dirty="0" err="1">
                <a:solidFill>
                  <a:srgbClr val="C00000"/>
                </a:solidFill>
              </a:rPr>
              <a:t>dahshatli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yoqimli</a:t>
            </a:r>
            <a:r>
              <a:rPr lang="en-US" sz="2800" i="1" dirty="0">
                <a:solidFill>
                  <a:srgbClr val="C00000"/>
                </a:solidFill>
              </a:rPr>
              <a:t>, </a:t>
            </a:r>
            <a:r>
              <a:rPr lang="en-US" sz="2800" i="1" dirty="0" err="1">
                <a:solidFill>
                  <a:srgbClr val="C00000"/>
                </a:solidFill>
              </a:rPr>
              <a:t>tantanavor</a:t>
            </a:r>
            <a:r>
              <a:rPr lang="en-US" sz="2800" dirty="0"/>
              <a:t>) </a:t>
            </a:r>
            <a:endParaRPr lang="uz-Latn-UZ" sz="2800" dirty="0" smtClean="0"/>
          </a:p>
          <a:p>
            <a:r>
              <a:rPr lang="en-US" sz="2800" dirty="0" err="1" smtClean="0"/>
              <a:t>hislarni</a:t>
            </a:r>
            <a:r>
              <a:rPr lang="en-US" sz="2800" dirty="0" smtClean="0"/>
              <a:t> </a:t>
            </a:r>
            <a:r>
              <a:rPr lang="en-US" sz="2800" dirty="0" err="1"/>
              <a:t>uyg‘otadi</a:t>
            </a:r>
            <a:r>
              <a:rPr lang="en-US" sz="2800" dirty="0"/>
              <a:t>. 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8971" y="1839686"/>
            <a:ext cx="10668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91542" y="2275115"/>
            <a:ext cx="10668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91742" y="2699658"/>
            <a:ext cx="10668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8142" y="3135087"/>
            <a:ext cx="10668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91542" y="3984173"/>
            <a:ext cx="1066800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7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6290</TotalTime>
  <Words>361</Words>
  <Application>Microsoft Office PowerPoint</Application>
  <PresentationFormat>Экран (16:9)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1_Office Theme</vt:lpstr>
      <vt:lpstr>1_Тема Office</vt:lpstr>
      <vt:lpstr>2_Office Theme</vt:lpstr>
      <vt:lpstr>3_Office Theme</vt:lpstr>
      <vt:lpstr>ONA TILI</vt:lpstr>
      <vt:lpstr>Презентация PowerPoint</vt:lpstr>
      <vt:lpstr>MUSTAHKAMLASH</vt:lpstr>
      <vt:lpstr>TILSHUNOSLIK BO‘LIMLARI</vt:lpstr>
      <vt:lpstr>29- mashq</vt:lpstr>
      <vt:lpstr>TOVUSHLAR</vt:lpstr>
      <vt:lpstr>NUTQ TOVUSHLARI</vt:lpstr>
      <vt:lpstr>30- mashq</vt:lpstr>
      <vt:lpstr>31- mashq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553</cp:revision>
  <cp:lastPrinted>2020-08-26T14:48:01Z</cp:lastPrinted>
  <dcterms:created xsi:type="dcterms:W3CDTF">2020-04-11T16:25:36Z</dcterms:created>
  <dcterms:modified xsi:type="dcterms:W3CDTF">2020-09-09T04:01:42Z</dcterms:modified>
</cp:coreProperties>
</file>