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99" r:id="rId3"/>
    <p:sldMasterId id="2147483857" r:id="rId4"/>
  </p:sldMasterIdLst>
  <p:notesMasterIdLst>
    <p:notesMasterId r:id="rId18"/>
  </p:notesMasterIdLst>
  <p:handoutMasterIdLst>
    <p:handoutMasterId r:id="rId19"/>
  </p:handoutMasterIdLst>
  <p:sldIdLst>
    <p:sldId id="390" r:id="rId5"/>
    <p:sldId id="411" r:id="rId6"/>
    <p:sldId id="420" r:id="rId7"/>
    <p:sldId id="408" r:id="rId8"/>
    <p:sldId id="418" r:id="rId9"/>
    <p:sldId id="419" r:id="rId10"/>
    <p:sldId id="415" r:id="rId11"/>
    <p:sldId id="397" r:id="rId12"/>
    <p:sldId id="417" r:id="rId13"/>
    <p:sldId id="421" r:id="rId14"/>
    <p:sldId id="393" r:id="rId15"/>
    <p:sldId id="401" r:id="rId16"/>
    <p:sldId id="422" r:id="rId17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CAD1"/>
    <a:srgbClr val="619FA7"/>
    <a:srgbClr val="66FFFF"/>
    <a:srgbClr val="99FF99"/>
    <a:srgbClr val="FFCCFF"/>
    <a:srgbClr val="FF66CC"/>
    <a:srgbClr val="8CEE42"/>
    <a:srgbClr val="CC3399"/>
    <a:srgbClr val="FF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36" autoAdjust="0"/>
  </p:normalViewPr>
  <p:slideViewPr>
    <p:cSldViewPr snapToGrid="0">
      <p:cViewPr varScale="1">
        <p:scale>
          <a:sx n="78" d="100"/>
          <a:sy n="78" d="100"/>
        </p:scale>
        <p:origin x="892" y="4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8E12C-EF01-4772-BE0F-2667BF1DE206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766546-91F9-4C5D-B4F1-C6AA68D7BE4F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Harakat va holatni bildirgan so‘zlar fe’l deyiladi.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0250A-F58F-49A9-A50F-8DD3E2B5E537}" type="parTrans" cxnId="{A90525A1-485F-44AE-82A2-76423C6B9279}">
      <dgm:prSet/>
      <dgm:spPr/>
      <dgm:t>
        <a:bodyPr/>
        <a:lstStyle/>
        <a:p>
          <a:endParaRPr lang="ru-RU"/>
        </a:p>
      </dgm:t>
    </dgm:pt>
    <dgm:pt modelId="{25750ACD-21D4-4D1C-835D-4EDB54E00A7F}" type="sibTrans" cxnId="{A90525A1-485F-44AE-82A2-76423C6B9279}">
      <dgm:prSet/>
      <dgm:spPr/>
      <dgm:t>
        <a:bodyPr/>
        <a:lstStyle/>
        <a:p>
          <a:endParaRPr lang="ru-RU"/>
        </a:p>
      </dgm:t>
    </dgm:pt>
    <dgm:pt modelId="{2B2F410D-6B29-4C6E-8A12-DF710443B7E9}">
      <dgm:prSet phldrT="[Текст]" phldr="1"/>
      <dgm:spPr/>
      <dgm:t>
        <a:bodyPr/>
        <a:lstStyle/>
        <a:p>
          <a:endParaRPr lang="ru-RU"/>
        </a:p>
      </dgm:t>
    </dgm:pt>
    <dgm:pt modelId="{943F3D11-2EB1-4620-A021-6BB5E4D2172B}" type="parTrans" cxnId="{76CFA15F-53B9-458C-B919-E393CFC163E8}">
      <dgm:prSet/>
      <dgm:spPr/>
      <dgm:t>
        <a:bodyPr/>
        <a:lstStyle/>
        <a:p>
          <a:endParaRPr lang="ru-RU"/>
        </a:p>
      </dgm:t>
    </dgm:pt>
    <dgm:pt modelId="{0DA3C5BC-2197-47FB-8A97-3215B46DA0DF}" type="sibTrans" cxnId="{76CFA15F-53B9-458C-B919-E393CFC163E8}">
      <dgm:prSet/>
      <dgm:spPr/>
      <dgm:t>
        <a:bodyPr/>
        <a:lstStyle/>
        <a:p>
          <a:endParaRPr lang="ru-RU"/>
        </a:p>
      </dgm:t>
    </dgm:pt>
    <dgm:pt modelId="{4CCE54C1-ACE5-4A64-9E2C-73EA8D2A38F2}">
      <dgm:prSet phldrT="[Текст]" phldr="1"/>
      <dgm:spPr/>
      <dgm:t>
        <a:bodyPr/>
        <a:lstStyle/>
        <a:p>
          <a:endParaRPr lang="ru-RU" dirty="0"/>
        </a:p>
      </dgm:t>
    </dgm:pt>
    <dgm:pt modelId="{59E9B7F2-E7C4-4803-8831-7B1115B95BC3}" type="parTrans" cxnId="{0ECB1D06-217D-4346-94D5-467DF9F7AC08}">
      <dgm:prSet/>
      <dgm:spPr/>
      <dgm:t>
        <a:bodyPr/>
        <a:lstStyle/>
        <a:p>
          <a:endParaRPr lang="ru-RU"/>
        </a:p>
      </dgm:t>
    </dgm:pt>
    <dgm:pt modelId="{A5F6F24B-69E5-4E45-8473-8A467D6170EA}" type="sibTrans" cxnId="{0ECB1D06-217D-4346-94D5-467DF9F7AC08}">
      <dgm:prSet/>
      <dgm:spPr/>
      <dgm:t>
        <a:bodyPr/>
        <a:lstStyle/>
        <a:p>
          <a:endParaRPr lang="ru-RU"/>
        </a:p>
      </dgm:t>
    </dgm:pt>
    <dgm:pt modelId="{959EDB7B-CD75-47F4-8427-B896E14F756C}">
      <dgm:prSet phldrT="[Текст]" phldr="1"/>
      <dgm:spPr/>
      <dgm:t>
        <a:bodyPr/>
        <a:lstStyle/>
        <a:p>
          <a:endParaRPr lang="ru-RU" dirty="0"/>
        </a:p>
      </dgm:t>
    </dgm:pt>
    <dgm:pt modelId="{BBD870A6-CE4D-44BB-9F61-D9386C966AEA}" type="parTrans" cxnId="{D7DB22C3-B62B-4C4C-B850-FAB56B93A455}">
      <dgm:prSet/>
      <dgm:spPr/>
      <dgm:t>
        <a:bodyPr/>
        <a:lstStyle/>
        <a:p>
          <a:endParaRPr lang="ru-RU"/>
        </a:p>
      </dgm:t>
    </dgm:pt>
    <dgm:pt modelId="{41BB2361-D40A-4FDD-B046-17346F8775B2}" type="sibTrans" cxnId="{D7DB22C3-B62B-4C4C-B850-FAB56B93A455}">
      <dgm:prSet/>
      <dgm:spPr/>
      <dgm:t>
        <a:bodyPr/>
        <a:lstStyle/>
        <a:p>
          <a:endParaRPr lang="ru-RU"/>
        </a:p>
      </dgm:t>
    </dgm:pt>
    <dgm:pt modelId="{E3DBE243-21E1-4A46-A0D2-3B8BBC8BCC78}">
      <dgm:prSet custT="1"/>
      <dgm:spPr>
        <a:solidFill>
          <a:srgbClr val="66FFFF"/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Fe’llar gapda ko‘pincha kesim vazifasini bajaradi. Ularni ikki to‘g‘ri chiziq bilan belgilaymiz.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AE1B6-76F5-4803-B00C-76D1BD827DEC}" type="parTrans" cxnId="{016B5451-2F53-4FDE-9216-4985C5AB19D2}">
      <dgm:prSet/>
      <dgm:spPr/>
      <dgm:t>
        <a:bodyPr/>
        <a:lstStyle/>
        <a:p>
          <a:endParaRPr lang="ru-RU"/>
        </a:p>
      </dgm:t>
    </dgm:pt>
    <dgm:pt modelId="{55085E7D-23BC-4BAB-8EF6-4E1B7396C660}" type="sibTrans" cxnId="{016B5451-2F53-4FDE-9216-4985C5AB19D2}">
      <dgm:prSet/>
      <dgm:spPr/>
      <dgm:t>
        <a:bodyPr/>
        <a:lstStyle/>
        <a:p>
          <a:endParaRPr lang="ru-RU"/>
        </a:p>
      </dgm:t>
    </dgm:pt>
    <dgm:pt modelId="{CE72D6C8-2C9F-4C6D-AD68-891B6BDD1BCB}">
      <dgm:prSet/>
      <dgm:spPr/>
      <dgm:t>
        <a:bodyPr/>
        <a:lstStyle/>
        <a:p>
          <a:endParaRPr lang="ru-RU" dirty="0"/>
        </a:p>
      </dgm:t>
    </dgm:pt>
    <dgm:pt modelId="{0BD482FF-3753-49B8-89CB-4CE46A68C852}" type="parTrans" cxnId="{FEFCBB3D-CD25-45D7-96F6-A38DFB9B1A49}">
      <dgm:prSet/>
      <dgm:spPr/>
      <dgm:t>
        <a:bodyPr/>
        <a:lstStyle/>
        <a:p>
          <a:endParaRPr lang="ru-RU"/>
        </a:p>
      </dgm:t>
    </dgm:pt>
    <dgm:pt modelId="{20E3D8E6-1037-423A-86E7-E9A1A7371522}" type="sibTrans" cxnId="{FEFCBB3D-CD25-45D7-96F6-A38DFB9B1A49}">
      <dgm:prSet/>
      <dgm:spPr/>
      <dgm:t>
        <a:bodyPr/>
        <a:lstStyle/>
        <a:p>
          <a:endParaRPr lang="ru-RU"/>
        </a:p>
      </dgm:t>
    </dgm:pt>
    <dgm:pt modelId="{8578E9B6-BE16-406B-B2D6-B4FEC2D3118C}">
      <dgm:prSet/>
      <dgm:spPr/>
      <dgm:t>
        <a:bodyPr/>
        <a:lstStyle/>
        <a:p>
          <a:endParaRPr lang="ru-RU" dirty="0"/>
        </a:p>
      </dgm:t>
    </dgm:pt>
    <dgm:pt modelId="{EEC5BB44-04BA-4E04-A79A-4B5A08BDEC16}" type="parTrans" cxnId="{FAD25EF1-AAB3-484B-A767-BE397612D565}">
      <dgm:prSet/>
      <dgm:spPr/>
      <dgm:t>
        <a:bodyPr/>
        <a:lstStyle/>
        <a:p>
          <a:endParaRPr lang="ru-RU"/>
        </a:p>
      </dgm:t>
    </dgm:pt>
    <dgm:pt modelId="{5EF8AF6E-D6EF-4252-959A-282210B8B216}" type="sibTrans" cxnId="{FAD25EF1-AAB3-484B-A767-BE397612D565}">
      <dgm:prSet/>
      <dgm:spPr/>
      <dgm:t>
        <a:bodyPr/>
        <a:lstStyle/>
        <a:p>
          <a:endParaRPr lang="ru-RU"/>
        </a:p>
      </dgm:t>
    </dgm:pt>
    <dgm:pt modelId="{CDD27A27-3667-4891-BA8A-40A0283655EE}">
      <dgm:prSet custT="1"/>
      <dgm:spPr>
        <a:solidFill>
          <a:srgbClr val="99FF99"/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Fe’llar “nima qildi?”, </a:t>
          </a:r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nima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qilyapti</a:t>
          </a:r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?”, </a:t>
          </a:r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ima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smtClean="0">
              <a:latin typeface="Arial" panose="020B0604020202020204" pitchFamily="34" charset="0"/>
              <a:cs typeface="Arial" panose="020B0604020202020204" pitchFamily="34" charset="0"/>
            </a:rPr>
            <a:t>qilmoqchi</a:t>
          </a:r>
          <a:r>
            <a:rPr lang="uz-Latn-UZ" sz="2400" smtClean="0">
              <a:latin typeface="Arial" panose="020B0604020202020204" pitchFamily="34" charset="0"/>
              <a:cs typeface="Arial" panose="020B0604020202020204" pitchFamily="34" charset="0"/>
            </a:rPr>
            <a:t>?” </a:t>
          </a:r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so‘roqlariga javob bo‘ladi.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4F207-82B9-4043-A56C-6B5CBA94236E}" type="parTrans" cxnId="{716EA586-9477-468C-B79F-A2AE0A5E2A0E}">
      <dgm:prSet/>
      <dgm:spPr/>
      <dgm:t>
        <a:bodyPr/>
        <a:lstStyle/>
        <a:p>
          <a:endParaRPr lang="ru-RU"/>
        </a:p>
      </dgm:t>
    </dgm:pt>
    <dgm:pt modelId="{9EB1C97C-49E3-4662-8FF2-3E651AAAED53}" type="sibTrans" cxnId="{716EA586-9477-468C-B79F-A2AE0A5E2A0E}">
      <dgm:prSet/>
      <dgm:spPr/>
      <dgm:t>
        <a:bodyPr/>
        <a:lstStyle/>
        <a:p>
          <a:endParaRPr lang="ru-RU"/>
        </a:p>
      </dgm:t>
    </dgm:pt>
    <dgm:pt modelId="{0F392BF0-FED0-43E9-BB28-6CED6EE689C8}">
      <dgm:prSet/>
      <dgm:spPr/>
      <dgm:t>
        <a:bodyPr/>
        <a:lstStyle/>
        <a:p>
          <a:endParaRPr lang="ru-RU" dirty="0"/>
        </a:p>
      </dgm:t>
    </dgm:pt>
    <dgm:pt modelId="{9FC9B6A1-608A-4A38-BCA7-D626179C2704}" type="parTrans" cxnId="{4986FB8E-9101-49C4-A40C-7D41DEC6B946}">
      <dgm:prSet/>
      <dgm:spPr/>
      <dgm:t>
        <a:bodyPr/>
        <a:lstStyle/>
        <a:p>
          <a:endParaRPr lang="ru-RU"/>
        </a:p>
      </dgm:t>
    </dgm:pt>
    <dgm:pt modelId="{30094363-763D-4807-A4C2-06AE3064C511}" type="sibTrans" cxnId="{4986FB8E-9101-49C4-A40C-7D41DEC6B946}">
      <dgm:prSet/>
      <dgm:spPr/>
      <dgm:t>
        <a:bodyPr/>
        <a:lstStyle/>
        <a:p>
          <a:endParaRPr lang="ru-RU"/>
        </a:p>
      </dgm:t>
    </dgm:pt>
    <dgm:pt modelId="{415647A0-0CC3-407A-A4F0-7AF339E0F47B}">
      <dgm:prSet/>
      <dgm:spPr/>
      <dgm:t>
        <a:bodyPr/>
        <a:lstStyle/>
        <a:p>
          <a:endParaRPr lang="ru-RU"/>
        </a:p>
      </dgm:t>
    </dgm:pt>
    <dgm:pt modelId="{1C425081-F037-47D0-92BD-7E0C83695294}" type="parTrans" cxnId="{BDE1A247-3160-4C41-B2F7-CFA9592E0563}">
      <dgm:prSet/>
      <dgm:spPr/>
      <dgm:t>
        <a:bodyPr/>
        <a:lstStyle/>
        <a:p>
          <a:endParaRPr lang="ru-RU"/>
        </a:p>
      </dgm:t>
    </dgm:pt>
    <dgm:pt modelId="{1CF870EE-212E-4B31-B31C-F4B3938A98BB}" type="sibTrans" cxnId="{BDE1A247-3160-4C41-B2F7-CFA9592E0563}">
      <dgm:prSet/>
      <dgm:spPr/>
      <dgm:t>
        <a:bodyPr/>
        <a:lstStyle/>
        <a:p>
          <a:endParaRPr lang="ru-RU"/>
        </a:p>
      </dgm:t>
    </dgm:pt>
    <dgm:pt modelId="{7B0596A7-279A-46D2-802C-370733DEE794}">
      <dgm:prSet custT="1"/>
      <dgm:spPr>
        <a:solidFill>
          <a:srgbClr val="FFFF00"/>
        </a:solidFill>
      </dgm:spPr>
      <dgm:t>
        <a:bodyPr/>
        <a:lstStyle/>
        <a:p>
          <a:endParaRPr lang="uz-Latn-UZ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Fe’lda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uchta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o‘tgan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; 2)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hozirgi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; 3)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kelasi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CD19B-10B0-4002-A3F6-E396F6A4D358}" type="parTrans" cxnId="{D2797FA0-4859-4537-8AFD-D286E8404814}">
      <dgm:prSet/>
      <dgm:spPr/>
      <dgm:t>
        <a:bodyPr/>
        <a:lstStyle/>
        <a:p>
          <a:endParaRPr lang="ru-RU"/>
        </a:p>
      </dgm:t>
    </dgm:pt>
    <dgm:pt modelId="{CDCA4AA6-8B5C-4714-A9D9-181E0F244099}" type="sibTrans" cxnId="{D2797FA0-4859-4537-8AFD-D286E8404814}">
      <dgm:prSet/>
      <dgm:spPr/>
      <dgm:t>
        <a:bodyPr/>
        <a:lstStyle/>
        <a:p>
          <a:endParaRPr lang="ru-RU"/>
        </a:p>
      </dgm:t>
    </dgm:pt>
    <dgm:pt modelId="{13D76621-67A4-4126-97A7-8AE5C08B6474}">
      <dgm:prSet/>
      <dgm:spPr/>
      <dgm:t>
        <a:bodyPr/>
        <a:lstStyle/>
        <a:p>
          <a:endParaRPr lang="ru-RU"/>
        </a:p>
      </dgm:t>
    </dgm:pt>
    <dgm:pt modelId="{15E94151-3ED0-4445-978F-7C0F27439FD7}" type="parTrans" cxnId="{4D32DA5E-26AE-4D97-8650-773A1DF0A76D}">
      <dgm:prSet/>
      <dgm:spPr/>
      <dgm:t>
        <a:bodyPr/>
        <a:lstStyle/>
        <a:p>
          <a:endParaRPr lang="ru-RU"/>
        </a:p>
      </dgm:t>
    </dgm:pt>
    <dgm:pt modelId="{A1D2076C-75DE-4D74-8C9A-6AD222BC109B}" type="sibTrans" cxnId="{4D32DA5E-26AE-4D97-8650-773A1DF0A76D}">
      <dgm:prSet/>
      <dgm:spPr/>
      <dgm:t>
        <a:bodyPr/>
        <a:lstStyle/>
        <a:p>
          <a:endParaRPr lang="ru-RU"/>
        </a:p>
      </dgm:t>
    </dgm:pt>
    <dgm:pt modelId="{266190BF-9520-49DB-AE69-39210975B2C8}">
      <dgm:prSet/>
      <dgm:spPr/>
      <dgm:t>
        <a:bodyPr/>
        <a:lstStyle/>
        <a:p>
          <a:endParaRPr lang="ru-RU"/>
        </a:p>
      </dgm:t>
    </dgm:pt>
    <dgm:pt modelId="{7A2A1932-14A0-4D6B-B9A6-1791BBBBE74A}" type="parTrans" cxnId="{88B5D139-1EF9-41EB-B68D-2ECBD089F6DE}">
      <dgm:prSet/>
      <dgm:spPr/>
      <dgm:t>
        <a:bodyPr/>
        <a:lstStyle/>
        <a:p>
          <a:endParaRPr lang="ru-RU"/>
        </a:p>
      </dgm:t>
    </dgm:pt>
    <dgm:pt modelId="{971297E8-DC8C-47D6-A663-B2E7FFE24CC2}" type="sibTrans" cxnId="{88B5D139-1EF9-41EB-B68D-2ECBD089F6DE}">
      <dgm:prSet/>
      <dgm:spPr/>
      <dgm:t>
        <a:bodyPr/>
        <a:lstStyle/>
        <a:p>
          <a:endParaRPr lang="ru-RU"/>
        </a:p>
      </dgm:t>
    </dgm:pt>
    <dgm:pt modelId="{F5C02715-7613-48BB-AF5A-DE93EE07B444}" type="pres">
      <dgm:prSet presAssocID="{5528E12C-EF01-4772-BE0F-2667BF1DE2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A96E0-9EC2-405E-A788-B45ECE59378E}" type="pres">
      <dgm:prSet presAssocID="{5528E12C-EF01-4772-BE0F-2667BF1DE206}" presName="axisShape" presStyleLbl="bgShp" presStyleIdx="0" presStyleCnt="1" custLinFactNeighborX="321" custLinFactNeighborY="4719"/>
      <dgm:spPr/>
    </dgm:pt>
    <dgm:pt modelId="{72DE1FB0-0933-49A7-B135-427B67955EA3}" type="pres">
      <dgm:prSet presAssocID="{5528E12C-EF01-4772-BE0F-2667BF1DE206}" presName="rect1" presStyleLbl="node1" presStyleIdx="0" presStyleCnt="4" custScaleX="234913" custLinFactNeighborX="-73125" custLinFactNeighborY="-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C1B1-E84A-457E-97F9-1920255E25DE}" type="pres">
      <dgm:prSet presAssocID="{5528E12C-EF01-4772-BE0F-2667BF1DE206}" presName="rect2" presStyleLbl="node1" presStyleIdx="1" presStyleCnt="4" custScaleX="255500" custLinFactNeighborX="84978" custLinFactNeighborY="-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C3AF0-FF8D-4187-8034-1CCE0D3C14C8}" type="pres">
      <dgm:prSet presAssocID="{5528E12C-EF01-4772-BE0F-2667BF1DE206}" presName="rect3" presStyleLbl="node1" presStyleIdx="2" presStyleCnt="4" custScaleX="237028" custLinFactNeighborX="-77143" custLinFactNeighborY="1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55506-6EE2-4AAC-B8B7-61BC0622395A}" type="pres">
      <dgm:prSet presAssocID="{5528E12C-EF01-4772-BE0F-2667BF1DE206}" presName="rect4" presStyleLbl="node1" presStyleIdx="3" presStyleCnt="4" custScaleX="255255" custLinFactNeighborX="82214" custLinFactNeighborY="4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525A1-485F-44AE-82A2-76423C6B9279}" srcId="{5528E12C-EF01-4772-BE0F-2667BF1DE206}" destId="{C0766546-91F9-4C5D-B4F1-C6AA68D7BE4F}" srcOrd="0" destOrd="0" parTransId="{53E0250A-F58F-49A9-A50F-8DD3E2B5E537}" sibTransId="{25750ACD-21D4-4D1C-835D-4EDB54E00A7F}"/>
    <dgm:cxn modelId="{C6997DB3-9559-46E3-A66C-80DE7E7791EB}" type="presOf" srcId="{CDD27A27-3667-4891-BA8A-40A0283655EE}" destId="{B50C3AF0-FF8D-4187-8034-1CCE0D3C14C8}" srcOrd="0" destOrd="0" presId="urn:microsoft.com/office/officeart/2005/8/layout/matrix2"/>
    <dgm:cxn modelId="{016B5451-2F53-4FDE-9216-4985C5AB19D2}" srcId="{5528E12C-EF01-4772-BE0F-2667BF1DE206}" destId="{E3DBE243-21E1-4A46-A0D2-3B8BBC8BCC78}" srcOrd="1" destOrd="0" parTransId="{EFFAE1B6-76F5-4803-B00C-76D1BD827DEC}" sibTransId="{55085E7D-23BC-4BAB-8EF6-4E1B7396C660}"/>
    <dgm:cxn modelId="{BEFA9A07-9FB1-4207-A917-4309CA83AE48}" type="presOf" srcId="{E3DBE243-21E1-4A46-A0D2-3B8BBC8BCC78}" destId="{21EEC1B1-E84A-457E-97F9-1920255E25DE}" srcOrd="0" destOrd="0" presId="urn:microsoft.com/office/officeart/2005/8/layout/matrix2"/>
    <dgm:cxn modelId="{FEFCBB3D-CD25-45D7-96F6-A38DFB9B1A49}" srcId="{5528E12C-EF01-4772-BE0F-2667BF1DE206}" destId="{CE72D6C8-2C9F-4C6D-AD68-891B6BDD1BCB}" srcOrd="8" destOrd="0" parTransId="{0BD482FF-3753-49B8-89CB-4CE46A68C852}" sibTransId="{20E3D8E6-1037-423A-86E7-E9A1A7371522}"/>
    <dgm:cxn modelId="{76CFA15F-53B9-458C-B919-E393CFC163E8}" srcId="{5528E12C-EF01-4772-BE0F-2667BF1DE206}" destId="{2B2F410D-6B29-4C6E-8A12-DF710443B7E9}" srcOrd="10" destOrd="0" parTransId="{943F3D11-2EB1-4620-A021-6BB5E4D2172B}" sibTransId="{0DA3C5BC-2197-47FB-8A97-3215B46DA0DF}"/>
    <dgm:cxn modelId="{45E01F3B-9EC1-4094-A16E-3E1204DC7651}" type="presOf" srcId="{7B0596A7-279A-46D2-802C-370733DEE794}" destId="{BA255506-6EE2-4AAC-B8B7-61BC0622395A}" srcOrd="0" destOrd="0" presId="urn:microsoft.com/office/officeart/2005/8/layout/matrix2"/>
    <dgm:cxn modelId="{4986FB8E-9101-49C4-A40C-7D41DEC6B946}" srcId="{5528E12C-EF01-4772-BE0F-2667BF1DE206}" destId="{0F392BF0-FED0-43E9-BB28-6CED6EE689C8}" srcOrd="6" destOrd="0" parTransId="{9FC9B6A1-608A-4A38-BCA7-D626179C2704}" sibTransId="{30094363-763D-4807-A4C2-06AE3064C511}"/>
    <dgm:cxn modelId="{FAD25EF1-AAB3-484B-A767-BE397612D565}" srcId="{5528E12C-EF01-4772-BE0F-2667BF1DE206}" destId="{8578E9B6-BE16-406B-B2D6-B4FEC2D3118C}" srcOrd="9" destOrd="0" parTransId="{EEC5BB44-04BA-4E04-A79A-4B5A08BDEC16}" sibTransId="{5EF8AF6E-D6EF-4252-959A-282210B8B216}"/>
    <dgm:cxn modelId="{A989D6C7-64CD-4445-9B2A-D0296F86C74F}" type="presOf" srcId="{5528E12C-EF01-4772-BE0F-2667BF1DE206}" destId="{F5C02715-7613-48BB-AF5A-DE93EE07B444}" srcOrd="0" destOrd="0" presId="urn:microsoft.com/office/officeart/2005/8/layout/matrix2"/>
    <dgm:cxn modelId="{D2797FA0-4859-4537-8AFD-D286E8404814}" srcId="{5528E12C-EF01-4772-BE0F-2667BF1DE206}" destId="{7B0596A7-279A-46D2-802C-370733DEE794}" srcOrd="3" destOrd="0" parTransId="{F57CD19B-10B0-4002-A3F6-E396F6A4D358}" sibTransId="{CDCA4AA6-8B5C-4714-A9D9-181E0F244099}"/>
    <dgm:cxn modelId="{88B5D139-1EF9-41EB-B68D-2ECBD089F6DE}" srcId="{5528E12C-EF01-4772-BE0F-2667BF1DE206}" destId="{266190BF-9520-49DB-AE69-39210975B2C8}" srcOrd="5" destOrd="0" parTransId="{7A2A1932-14A0-4D6B-B9A6-1791BBBBE74A}" sibTransId="{971297E8-DC8C-47D6-A663-B2E7FFE24CC2}"/>
    <dgm:cxn modelId="{D818D911-CDBF-4FC8-86D7-44ECA8AB9E79}" type="presOf" srcId="{C0766546-91F9-4C5D-B4F1-C6AA68D7BE4F}" destId="{72DE1FB0-0933-49A7-B135-427B67955EA3}" srcOrd="0" destOrd="0" presId="urn:microsoft.com/office/officeart/2005/8/layout/matrix2"/>
    <dgm:cxn modelId="{BDE1A247-3160-4C41-B2F7-CFA9592E0563}" srcId="{5528E12C-EF01-4772-BE0F-2667BF1DE206}" destId="{415647A0-0CC3-407A-A4F0-7AF339E0F47B}" srcOrd="7" destOrd="0" parTransId="{1C425081-F037-47D0-92BD-7E0C83695294}" sibTransId="{1CF870EE-212E-4B31-B31C-F4B3938A98BB}"/>
    <dgm:cxn modelId="{4D32DA5E-26AE-4D97-8650-773A1DF0A76D}" srcId="{5528E12C-EF01-4772-BE0F-2667BF1DE206}" destId="{13D76621-67A4-4126-97A7-8AE5C08B6474}" srcOrd="4" destOrd="0" parTransId="{15E94151-3ED0-4445-978F-7C0F27439FD7}" sibTransId="{A1D2076C-75DE-4D74-8C9A-6AD222BC109B}"/>
    <dgm:cxn modelId="{0ECB1D06-217D-4346-94D5-467DF9F7AC08}" srcId="{5528E12C-EF01-4772-BE0F-2667BF1DE206}" destId="{4CCE54C1-ACE5-4A64-9E2C-73EA8D2A38F2}" srcOrd="11" destOrd="0" parTransId="{59E9B7F2-E7C4-4803-8831-7B1115B95BC3}" sibTransId="{A5F6F24B-69E5-4E45-8473-8A467D6170EA}"/>
    <dgm:cxn modelId="{716EA586-9477-468C-B79F-A2AE0A5E2A0E}" srcId="{5528E12C-EF01-4772-BE0F-2667BF1DE206}" destId="{CDD27A27-3667-4891-BA8A-40A0283655EE}" srcOrd="2" destOrd="0" parTransId="{ACD4F207-82B9-4043-A56C-6B5CBA94236E}" sibTransId="{9EB1C97C-49E3-4662-8FF2-3E651AAAED53}"/>
    <dgm:cxn modelId="{D7DB22C3-B62B-4C4C-B850-FAB56B93A455}" srcId="{5528E12C-EF01-4772-BE0F-2667BF1DE206}" destId="{959EDB7B-CD75-47F4-8427-B896E14F756C}" srcOrd="12" destOrd="0" parTransId="{BBD870A6-CE4D-44BB-9F61-D9386C966AEA}" sibTransId="{41BB2361-D40A-4FDD-B046-17346F8775B2}"/>
    <dgm:cxn modelId="{D4F7E83B-5F0F-47BA-8AFE-DC2A3A95F45B}" type="presParOf" srcId="{F5C02715-7613-48BB-AF5A-DE93EE07B444}" destId="{E5EA96E0-9EC2-405E-A788-B45ECE59378E}" srcOrd="0" destOrd="0" presId="urn:microsoft.com/office/officeart/2005/8/layout/matrix2"/>
    <dgm:cxn modelId="{3BE2C6A1-155F-499C-AAB4-8422DE4D9B1D}" type="presParOf" srcId="{F5C02715-7613-48BB-AF5A-DE93EE07B444}" destId="{72DE1FB0-0933-49A7-B135-427B67955EA3}" srcOrd="1" destOrd="0" presId="urn:microsoft.com/office/officeart/2005/8/layout/matrix2"/>
    <dgm:cxn modelId="{30BEFE9B-75C9-4BBC-8665-E612CB0BFDEA}" type="presParOf" srcId="{F5C02715-7613-48BB-AF5A-DE93EE07B444}" destId="{21EEC1B1-E84A-457E-97F9-1920255E25DE}" srcOrd="2" destOrd="0" presId="urn:microsoft.com/office/officeart/2005/8/layout/matrix2"/>
    <dgm:cxn modelId="{CE11F0A3-EF50-432B-911C-09397DED93ED}" type="presParOf" srcId="{F5C02715-7613-48BB-AF5A-DE93EE07B444}" destId="{B50C3AF0-FF8D-4187-8034-1CCE0D3C14C8}" srcOrd="3" destOrd="0" presId="urn:microsoft.com/office/officeart/2005/8/layout/matrix2"/>
    <dgm:cxn modelId="{0A082A3F-4653-4DAC-A1BA-BA126692F90C}" type="presParOf" srcId="{F5C02715-7613-48BB-AF5A-DE93EE07B444}" destId="{BA255506-6EE2-4AAC-B8B7-61BC0622395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96E0-9EC2-405E-A788-B45ECE59378E}">
      <dsp:nvSpPr>
        <dsp:cNvPr id="0" name=""/>
        <dsp:cNvSpPr/>
      </dsp:nvSpPr>
      <dsp:spPr>
        <a:xfrm>
          <a:off x="2197122" y="0"/>
          <a:ext cx="4064001" cy="40640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DE1FB0-0933-49A7-B135-427B67955EA3}">
      <dsp:nvSpPr>
        <dsp:cNvPr id="0" name=""/>
        <dsp:cNvSpPr/>
      </dsp:nvSpPr>
      <dsp:spPr>
        <a:xfrm>
          <a:off x="162943" y="191772"/>
          <a:ext cx="3818746" cy="1625600"/>
        </a:xfrm>
        <a:prstGeom prst="roundRect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Harakat va holatni bildirgan so‘zlar fe’l deyiladi.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298" y="271127"/>
        <a:ext cx="3660036" cy="1466890"/>
      </dsp:txXfrm>
    </dsp:sp>
    <dsp:sp modelId="{21EEC1B1-E84A-457E-97F9-1920255E25DE}">
      <dsp:nvSpPr>
        <dsp:cNvPr id="0" name=""/>
        <dsp:cNvSpPr/>
      </dsp:nvSpPr>
      <dsp:spPr>
        <a:xfrm>
          <a:off x="4428885" y="191772"/>
          <a:ext cx="4153409" cy="1625600"/>
        </a:xfrm>
        <a:prstGeom prst="roundRect">
          <a:avLst/>
        </a:prstGeom>
        <a:solidFill>
          <a:srgbClr val="66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Fe’llar gapda ko‘pincha kesim vazifasini bajaradi. Ularni ikki to‘g‘ri chiziq bilan belgilaymiz.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8240" y="271127"/>
        <a:ext cx="3994699" cy="1466890"/>
      </dsp:txXfrm>
    </dsp:sp>
    <dsp:sp modelId="{B50C3AF0-FF8D-4187-8034-1CCE0D3C14C8}">
      <dsp:nvSpPr>
        <dsp:cNvPr id="0" name=""/>
        <dsp:cNvSpPr/>
      </dsp:nvSpPr>
      <dsp:spPr>
        <a:xfrm>
          <a:off x="80436" y="2200363"/>
          <a:ext cx="3853128" cy="1625600"/>
        </a:xfrm>
        <a:prstGeom prst="roundRect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Fe’llar “nima qildi?”, </a:t>
          </a: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nima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qilyapti</a:t>
          </a: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?”, </a:t>
          </a: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ima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smtClean="0">
              <a:latin typeface="Arial" panose="020B0604020202020204" pitchFamily="34" charset="0"/>
              <a:cs typeface="Arial" panose="020B0604020202020204" pitchFamily="34" charset="0"/>
            </a:rPr>
            <a:t>qilmoqchi</a:t>
          </a:r>
          <a:r>
            <a:rPr lang="uz-Latn-UZ" sz="2400" kern="1200" smtClean="0">
              <a:latin typeface="Arial" panose="020B0604020202020204" pitchFamily="34" charset="0"/>
              <a:cs typeface="Arial" panose="020B0604020202020204" pitchFamily="34" charset="0"/>
            </a:rPr>
            <a:t>?” </a:t>
          </a: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so‘roqlariga javob bo‘ladi.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791" y="2279718"/>
        <a:ext cx="3694418" cy="1466890"/>
      </dsp:txXfrm>
    </dsp:sp>
    <dsp:sp modelId="{BA255506-6EE2-4AAC-B8B7-61BC0622395A}">
      <dsp:nvSpPr>
        <dsp:cNvPr id="0" name=""/>
        <dsp:cNvSpPr/>
      </dsp:nvSpPr>
      <dsp:spPr>
        <a:xfrm>
          <a:off x="4432868" y="2246563"/>
          <a:ext cx="4149426" cy="1625600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Fe’lda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uchta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bor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o‘tgan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; 2)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hozirgi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; 3)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kelasi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2223" y="2325918"/>
        <a:ext cx="3990716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99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12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1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99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3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4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48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0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4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6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1" cy="1790701"/>
          </a:xfrm>
        </p:spPr>
        <p:txBody>
          <a:bodyPr anchor="b"/>
          <a:lstStyle>
            <a:lvl1pPr algn="ctr"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1" cy="1241821"/>
          </a:xfrm>
        </p:spPr>
        <p:txBody>
          <a:bodyPr/>
          <a:lstStyle>
            <a:lvl1pPr marL="0" indent="0" algn="ctr">
              <a:buNone/>
              <a:defRPr sz="1700"/>
            </a:lvl1pPr>
            <a:lvl2pPr marL="318168" indent="0" algn="ctr">
              <a:buNone/>
              <a:defRPr sz="1400"/>
            </a:lvl2pPr>
            <a:lvl3pPr marL="636337" indent="0" algn="ctr">
              <a:buNone/>
              <a:defRPr sz="1300"/>
            </a:lvl3pPr>
            <a:lvl4pPr marL="954505" indent="0" algn="ctr">
              <a:buNone/>
              <a:defRPr sz="1100"/>
            </a:lvl4pPr>
            <a:lvl5pPr marL="1272673" indent="0" algn="ctr">
              <a:buNone/>
              <a:defRPr sz="1100"/>
            </a:lvl5pPr>
            <a:lvl6pPr marL="1590840" indent="0" algn="ctr">
              <a:buNone/>
              <a:defRPr sz="1100"/>
            </a:lvl6pPr>
            <a:lvl7pPr marL="1909010" indent="0" algn="ctr">
              <a:buNone/>
              <a:defRPr sz="1100"/>
            </a:lvl7pPr>
            <a:lvl8pPr marL="2227177" indent="0" algn="ctr">
              <a:buNone/>
              <a:defRPr sz="1100"/>
            </a:lvl8pPr>
            <a:lvl9pPr marL="2545347" indent="0" algn="ctr">
              <a:buNone/>
              <a:defRPr sz="11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5"/>
            <a:ext cx="7886701" cy="2139554"/>
          </a:xfrm>
        </p:spPr>
        <p:txBody>
          <a:bodyPr anchor="b"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100"/>
            <a:ext cx="7886701" cy="1125140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18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363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9545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2726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5908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19090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22717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5453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73845"/>
            <a:ext cx="7886701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0" y="1260873"/>
            <a:ext cx="3868342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168" indent="0">
              <a:buNone/>
              <a:defRPr sz="1400" b="1"/>
            </a:lvl2pPr>
            <a:lvl3pPr marL="636337" indent="0">
              <a:buNone/>
              <a:defRPr sz="1300" b="1"/>
            </a:lvl3pPr>
            <a:lvl4pPr marL="954505" indent="0">
              <a:buNone/>
              <a:defRPr sz="1100" b="1"/>
            </a:lvl4pPr>
            <a:lvl5pPr marL="1272673" indent="0">
              <a:buNone/>
              <a:defRPr sz="1100" b="1"/>
            </a:lvl5pPr>
            <a:lvl6pPr marL="1590840" indent="0">
              <a:buNone/>
              <a:defRPr sz="1100" b="1"/>
            </a:lvl6pPr>
            <a:lvl7pPr marL="1909010" indent="0">
              <a:buNone/>
              <a:defRPr sz="1100" b="1"/>
            </a:lvl7pPr>
            <a:lvl8pPr marL="2227177" indent="0">
              <a:buNone/>
              <a:defRPr sz="1100" b="1"/>
            </a:lvl8pPr>
            <a:lvl9pPr marL="254534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0" y="1878807"/>
            <a:ext cx="3868342" cy="2763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0" cy="617933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168" indent="0">
              <a:buNone/>
              <a:defRPr sz="1400" b="1"/>
            </a:lvl2pPr>
            <a:lvl3pPr marL="636337" indent="0">
              <a:buNone/>
              <a:defRPr sz="1300" b="1"/>
            </a:lvl3pPr>
            <a:lvl4pPr marL="954505" indent="0">
              <a:buNone/>
              <a:defRPr sz="1100" b="1"/>
            </a:lvl4pPr>
            <a:lvl5pPr marL="1272673" indent="0">
              <a:buNone/>
              <a:defRPr sz="1100" b="1"/>
            </a:lvl5pPr>
            <a:lvl6pPr marL="1590840" indent="0">
              <a:buNone/>
              <a:defRPr sz="1100" b="1"/>
            </a:lvl6pPr>
            <a:lvl7pPr marL="1909010" indent="0">
              <a:buNone/>
              <a:defRPr sz="1100" b="1"/>
            </a:lvl7pPr>
            <a:lvl8pPr marL="2227177" indent="0">
              <a:buNone/>
              <a:defRPr sz="1100" b="1"/>
            </a:lvl8pPr>
            <a:lvl9pPr marL="2545347" indent="0">
              <a:buNone/>
              <a:defRPr sz="1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0" cy="27634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9" cy="120015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740569"/>
            <a:ext cx="4629151" cy="365521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18168" indent="0">
              <a:buNone/>
              <a:defRPr sz="1000"/>
            </a:lvl2pPr>
            <a:lvl3pPr marL="636337" indent="0">
              <a:buNone/>
              <a:defRPr sz="800"/>
            </a:lvl3pPr>
            <a:lvl4pPr marL="954505" indent="0">
              <a:buNone/>
              <a:defRPr sz="600"/>
            </a:lvl4pPr>
            <a:lvl5pPr marL="1272673" indent="0">
              <a:buNone/>
              <a:defRPr sz="600"/>
            </a:lvl5pPr>
            <a:lvl6pPr marL="1590840" indent="0">
              <a:buNone/>
              <a:defRPr sz="600"/>
            </a:lvl6pPr>
            <a:lvl7pPr marL="1909010" indent="0">
              <a:buNone/>
              <a:defRPr sz="600"/>
            </a:lvl7pPr>
            <a:lvl8pPr marL="2227177" indent="0">
              <a:buNone/>
              <a:defRPr sz="600"/>
            </a:lvl8pPr>
            <a:lvl9pPr marL="254534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9" cy="1200151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740569"/>
            <a:ext cx="4629151" cy="3655218"/>
          </a:xfrm>
        </p:spPr>
        <p:txBody>
          <a:bodyPr anchor="t"/>
          <a:lstStyle>
            <a:lvl1pPr marL="0" indent="0">
              <a:buNone/>
              <a:defRPr sz="2200"/>
            </a:lvl1pPr>
            <a:lvl2pPr marL="318168" indent="0">
              <a:buNone/>
              <a:defRPr sz="1900"/>
            </a:lvl2pPr>
            <a:lvl3pPr marL="636337" indent="0">
              <a:buNone/>
              <a:defRPr sz="1700"/>
            </a:lvl3pPr>
            <a:lvl4pPr marL="954505" indent="0">
              <a:buNone/>
              <a:defRPr sz="1400"/>
            </a:lvl4pPr>
            <a:lvl5pPr marL="1272673" indent="0">
              <a:buNone/>
              <a:defRPr sz="1400"/>
            </a:lvl5pPr>
            <a:lvl6pPr marL="1590840" indent="0">
              <a:buNone/>
              <a:defRPr sz="1400"/>
            </a:lvl6pPr>
            <a:lvl7pPr marL="1909010" indent="0">
              <a:buNone/>
              <a:defRPr sz="1400"/>
            </a:lvl7pPr>
            <a:lvl8pPr marL="2227177" indent="0">
              <a:buNone/>
              <a:defRPr sz="1400"/>
            </a:lvl8pPr>
            <a:lvl9pPr marL="2545347" indent="0">
              <a:buNone/>
              <a:defRPr sz="1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1100"/>
            </a:lvl1pPr>
            <a:lvl2pPr marL="318168" indent="0">
              <a:buNone/>
              <a:defRPr sz="1000"/>
            </a:lvl2pPr>
            <a:lvl3pPr marL="636337" indent="0">
              <a:buNone/>
              <a:defRPr sz="800"/>
            </a:lvl3pPr>
            <a:lvl4pPr marL="954505" indent="0">
              <a:buNone/>
              <a:defRPr sz="600"/>
            </a:lvl4pPr>
            <a:lvl5pPr marL="1272673" indent="0">
              <a:buNone/>
              <a:defRPr sz="600"/>
            </a:lvl5pPr>
            <a:lvl6pPr marL="1590840" indent="0">
              <a:buNone/>
              <a:defRPr sz="600"/>
            </a:lvl6pPr>
            <a:lvl7pPr marL="1909010" indent="0">
              <a:buNone/>
              <a:defRPr sz="600"/>
            </a:lvl7pPr>
            <a:lvl8pPr marL="2227177" indent="0">
              <a:buNone/>
              <a:defRPr sz="600"/>
            </a:lvl8pPr>
            <a:lvl9pPr marL="2545347" indent="0">
              <a:buNone/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4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1" cy="994172"/>
          </a:xfrm>
          <a:prstGeom prst="rect">
            <a:avLst/>
          </a:prstGeom>
        </p:spPr>
        <p:txBody>
          <a:bodyPr vert="horz" lIns="91423" tIns="45710" rIns="91423" bIns="4571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0"/>
            <a:ext cx="7886701" cy="3263503"/>
          </a:xfrm>
          <a:prstGeom prst="rect">
            <a:avLst/>
          </a:prstGeom>
        </p:spPr>
        <p:txBody>
          <a:bodyPr vert="horz" lIns="91423" tIns="45710" rIns="91423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042"/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099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3" tIns="45710" rIns="91423" bIns="4571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042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04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33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085" indent="-159085" algn="l" defTabSz="636337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25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9542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13588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757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49925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68093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262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04430" indent="-159085" algn="l" defTabSz="636337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168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633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4505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2673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084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09010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2717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45347" algn="l" defTabSz="6363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9/7/2020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30412" y="1601414"/>
            <a:ext cx="7355941" cy="1123968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marL="20849" algn="ctr" defTabSz="652982">
              <a:spcBef>
                <a:spcPts val="125"/>
              </a:spcBef>
            </a:pPr>
            <a:r>
              <a:rPr lang="en-US" sz="3600" b="1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36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uz-Latn-UZ" sz="3600" b="1" dirty="0">
                <a:solidFill>
                  <a:srgbClr val="002060"/>
                </a:solidFill>
                <a:latin typeface="Arial"/>
                <a:cs typeface="Arial"/>
              </a:rPr>
              <a:t>FE’L SO‘Z TURKUMINI TAKRORLASH</a:t>
            </a:r>
            <a:endParaRPr lang="uz-Latn-UZ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9" y="1523693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9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900" y="422873"/>
            <a:ext cx="1072775" cy="464427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5-sinf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23861" y="4429561"/>
            <a:ext cx="7175744" cy="385304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marL="20849" defTabSz="652982">
              <a:spcBef>
                <a:spcPts val="125"/>
              </a:spcBef>
            </a:pPr>
            <a:r>
              <a:rPr lang="uz-Latn-UZ" sz="2400" i="1" dirty="0">
                <a:latin typeface="Arial"/>
                <a:cs typeface="Arial"/>
              </a:rPr>
              <a:t>O‘qituvchi: Sodiqova Shoira Ibrohimovna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680" y="2983366"/>
            <a:ext cx="884054" cy="754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709" y="2940311"/>
            <a:ext cx="809761" cy="8097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547" y="2928359"/>
            <a:ext cx="809761" cy="8097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38" y="2959021"/>
            <a:ext cx="809761" cy="809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690" y="3098008"/>
            <a:ext cx="535197" cy="525467"/>
          </a:xfrm>
          <a:prstGeom prst="rect">
            <a:avLst/>
          </a:prstGeom>
        </p:spPr>
      </p:pic>
      <p:sp>
        <p:nvSpPr>
          <p:cNvPr id="24" name="Freeform 37"/>
          <p:cNvSpPr>
            <a:spLocks noEditPoints="1"/>
          </p:cNvSpPr>
          <p:nvPr/>
        </p:nvSpPr>
        <p:spPr bwMode="auto">
          <a:xfrm>
            <a:off x="1935274" y="3081825"/>
            <a:ext cx="269085" cy="557836"/>
          </a:xfrm>
          <a:custGeom>
            <a:avLst/>
            <a:gdLst>
              <a:gd name="T0" fmla="*/ 243 w 245"/>
              <a:gd name="T1" fmla="*/ 273 h 489"/>
              <a:gd name="T2" fmla="*/ 195 w 245"/>
              <a:gd name="T3" fmla="*/ 133 h 489"/>
              <a:gd name="T4" fmla="*/ 50 w 245"/>
              <a:gd name="T5" fmla="*/ 133 h 489"/>
              <a:gd name="T6" fmla="*/ 2 w 245"/>
              <a:gd name="T7" fmla="*/ 273 h 489"/>
              <a:gd name="T8" fmla="*/ 14 w 245"/>
              <a:gd name="T9" fmla="*/ 295 h 489"/>
              <a:gd name="T10" fmla="*/ 36 w 245"/>
              <a:gd name="T11" fmla="*/ 286 h 489"/>
              <a:gd name="T12" fmla="*/ 63 w 245"/>
              <a:gd name="T13" fmla="*/ 469 h 489"/>
              <a:gd name="T14" fmla="*/ 86 w 245"/>
              <a:gd name="T15" fmla="*/ 489 h 489"/>
              <a:gd name="T16" fmla="*/ 123 w 245"/>
              <a:gd name="T17" fmla="*/ 345 h 489"/>
              <a:gd name="T18" fmla="*/ 159 w 245"/>
              <a:gd name="T19" fmla="*/ 489 h 489"/>
              <a:gd name="T20" fmla="*/ 182 w 245"/>
              <a:gd name="T21" fmla="*/ 470 h 489"/>
              <a:gd name="T22" fmla="*/ 175 w 245"/>
              <a:gd name="T23" fmla="*/ 212 h 489"/>
              <a:gd name="T24" fmla="*/ 225 w 245"/>
              <a:gd name="T25" fmla="*/ 296 h 489"/>
              <a:gd name="T26" fmla="*/ 243 w 245"/>
              <a:gd name="T27" fmla="*/ 274 h 489"/>
              <a:gd name="T28" fmla="*/ 225 w 245"/>
              <a:gd name="T29" fmla="*/ 286 h 489"/>
              <a:gd name="T30" fmla="*/ 174 w 245"/>
              <a:gd name="T31" fmla="*/ 187 h 489"/>
              <a:gd name="T32" fmla="*/ 165 w 245"/>
              <a:gd name="T33" fmla="*/ 189 h 489"/>
              <a:gd name="T34" fmla="*/ 171 w 245"/>
              <a:gd name="T35" fmla="*/ 426 h 489"/>
              <a:gd name="T36" fmla="*/ 172 w 245"/>
              <a:gd name="T37" fmla="*/ 469 h 489"/>
              <a:gd name="T38" fmla="*/ 159 w 245"/>
              <a:gd name="T39" fmla="*/ 479 h 489"/>
              <a:gd name="T40" fmla="*/ 159 w 245"/>
              <a:gd name="T41" fmla="*/ 479 h 489"/>
              <a:gd name="T42" fmla="*/ 127 w 245"/>
              <a:gd name="T43" fmla="*/ 304 h 489"/>
              <a:gd name="T44" fmla="*/ 118 w 245"/>
              <a:gd name="T45" fmla="*/ 304 h 489"/>
              <a:gd name="T46" fmla="*/ 86 w 245"/>
              <a:gd name="T47" fmla="*/ 479 h 489"/>
              <a:gd name="T48" fmla="*/ 73 w 245"/>
              <a:gd name="T49" fmla="*/ 467 h 489"/>
              <a:gd name="T50" fmla="*/ 74 w 245"/>
              <a:gd name="T51" fmla="*/ 426 h 489"/>
              <a:gd name="T52" fmla="*/ 80 w 245"/>
              <a:gd name="T53" fmla="*/ 189 h 489"/>
              <a:gd name="T54" fmla="*/ 71 w 245"/>
              <a:gd name="T55" fmla="*/ 187 h 489"/>
              <a:gd name="T56" fmla="*/ 21 w 245"/>
              <a:gd name="T57" fmla="*/ 286 h 489"/>
              <a:gd name="T58" fmla="*/ 11 w 245"/>
              <a:gd name="T59" fmla="*/ 276 h 489"/>
              <a:gd name="T60" fmla="*/ 13 w 245"/>
              <a:gd name="T61" fmla="*/ 272 h 489"/>
              <a:gd name="T62" fmla="*/ 58 w 245"/>
              <a:gd name="T63" fmla="*/ 137 h 489"/>
              <a:gd name="T64" fmla="*/ 187 w 245"/>
              <a:gd name="T65" fmla="*/ 137 h 489"/>
              <a:gd name="T66" fmla="*/ 232 w 245"/>
              <a:gd name="T67" fmla="*/ 272 h 489"/>
              <a:gd name="T68" fmla="*/ 234 w 245"/>
              <a:gd name="T69" fmla="*/ 276 h 489"/>
              <a:gd name="T70" fmla="*/ 123 w 245"/>
              <a:gd name="T71" fmla="*/ 92 h 489"/>
              <a:gd name="T72" fmla="*/ 123 w 245"/>
              <a:gd name="T73" fmla="*/ 0 h 489"/>
              <a:gd name="T74" fmla="*/ 123 w 245"/>
              <a:gd name="T75" fmla="*/ 92 h 489"/>
              <a:gd name="T76" fmla="*/ 159 w 245"/>
              <a:gd name="T77" fmla="*/ 46 h 489"/>
              <a:gd name="T78" fmla="*/ 86 w 245"/>
              <a:gd name="T79" fmla="*/ 4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5" h="489">
                <a:moveTo>
                  <a:pt x="243" y="274"/>
                </a:moveTo>
                <a:cubicBezTo>
                  <a:pt x="243" y="274"/>
                  <a:pt x="243" y="274"/>
                  <a:pt x="243" y="273"/>
                </a:cubicBezTo>
                <a:cubicBezTo>
                  <a:pt x="242" y="272"/>
                  <a:pt x="240" y="265"/>
                  <a:pt x="237" y="256"/>
                </a:cubicBezTo>
                <a:cubicBezTo>
                  <a:pt x="226" y="220"/>
                  <a:pt x="201" y="146"/>
                  <a:pt x="195" y="133"/>
                </a:cubicBezTo>
                <a:cubicBezTo>
                  <a:pt x="185" y="112"/>
                  <a:pt x="163" y="103"/>
                  <a:pt x="123" y="103"/>
                </a:cubicBezTo>
                <a:cubicBezTo>
                  <a:pt x="82" y="103"/>
                  <a:pt x="60" y="112"/>
                  <a:pt x="50" y="133"/>
                </a:cubicBezTo>
                <a:cubicBezTo>
                  <a:pt x="44" y="146"/>
                  <a:pt x="19" y="220"/>
                  <a:pt x="8" y="256"/>
                </a:cubicBezTo>
                <a:cubicBezTo>
                  <a:pt x="5" y="265"/>
                  <a:pt x="3" y="272"/>
                  <a:pt x="2" y="273"/>
                </a:cubicBezTo>
                <a:cubicBezTo>
                  <a:pt x="2" y="274"/>
                  <a:pt x="2" y="274"/>
                  <a:pt x="2" y="274"/>
                </a:cubicBezTo>
                <a:cubicBezTo>
                  <a:pt x="0" y="282"/>
                  <a:pt x="5" y="291"/>
                  <a:pt x="14" y="295"/>
                </a:cubicBezTo>
                <a:cubicBezTo>
                  <a:pt x="16" y="295"/>
                  <a:pt x="18" y="296"/>
                  <a:pt x="21" y="296"/>
                </a:cubicBezTo>
                <a:cubicBezTo>
                  <a:pt x="28" y="296"/>
                  <a:pt x="34" y="292"/>
                  <a:pt x="36" y="286"/>
                </a:cubicBezTo>
                <a:cubicBezTo>
                  <a:pt x="70" y="212"/>
                  <a:pt x="70" y="212"/>
                  <a:pt x="70" y="212"/>
                </a:cubicBezTo>
                <a:cubicBezTo>
                  <a:pt x="68" y="309"/>
                  <a:pt x="64" y="463"/>
                  <a:pt x="63" y="469"/>
                </a:cubicBezTo>
                <a:cubicBezTo>
                  <a:pt x="63" y="470"/>
                  <a:pt x="63" y="470"/>
                  <a:pt x="63" y="470"/>
                </a:cubicBezTo>
                <a:cubicBezTo>
                  <a:pt x="64" y="481"/>
                  <a:pt x="74" y="489"/>
                  <a:pt x="86" y="489"/>
                </a:cubicBezTo>
                <a:cubicBezTo>
                  <a:pt x="97" y="489"/>
                  <a:pt x="107" y="481"/>
                  <a:pt x="108" y="470"/>
                </a:cubicBezTo>
                <a:cubicBezTo>
                  <a:pt x="123" y="345"/>
                  <a:pt x="123" y="345"/>
                  <a:pt x="123" y="345"/>
                </a:cubicBezTo>
                <a:cubicBezTo>
                  <a:pt x="137" y="470"/>
                  <a:pt x="137" y="470"/>
                  <a:pt x="137" y="470"/>
                </a:cubicBezTo>
                <a:cubicBezTo>
                  <a:pt x="138" y="481"/>
                  <a:pt x="148" y="489"/>
                  <a:pt x="159" y="489"/>
                </a:cubicBezTo>
                <a:cubicBezTo>
                  <a:pt x="159" y="489"/>
                  <a:pt x="159" y="489"/>
                  <a:pt x="159" y="489"/>
                </a:cubicBezTo>
                <a:cubicBezTo>
                  <a:pt x="171" y="489"/>
                  <a:pt x="181" y="481"/>
                  <a:pt x="182" y="470"/>
                </a:cubicBezTo>
                <a:cubicBezTo>
                  <a:pt x="182" y="470"/>
                  <a:pt x="182" y="470"/>
                  <a:pt x="182" y="469"/>
                </a:cubicBezTo>
                <a:cubicBezTo>
                  <a:pt x="181" y="463"/>
                  <a:pt x="177" y="309"/>
                  <a:pt x="175" y="212"/>
                </a:cubicBezTo>
                <a:cubicBezTo>
                  <a:pt x="209" y="286"/>
                  <a:pt x="209" y="286"/>
                  <a:pt x="209" y="286"/>
                </a:cubicBezTo>
                <a:cubicBezTo>
                  <a:pt x="211" y="292"/>
                  <a:pt x="217" y="296"/>
                  <a:pt x="225" y="296"/>
                </a:cubicBezTo>
                <a:cubicBezTo>
                  <a:pt x="227" y="296"/>
                  <a:pt x="229" y="295"/>
                  <a:pt x="231" y="295"/>
                </a:cubicBezTo>
                <a:cubicBezTo>
                  <a:pt x="240" y="291"/>
                  <a:pt x="245" y="282"/>
                  <a:pt x="243" y="274"/>
                </a:cubicBezTo>
                <a:close/>
                <a:moveTo>
                  <a:pt x="228" y="286"/>
                </a:moveTo>
                <a:cubicBezTo>
                  <a:pt x="227" y="286"/>
                  <a:pt x="226" y="286"/>
                  <a:pt x="225" y="286"/>
                </a:cubicBezTo>
                <a:cubicBezTo>
                  <a:pt x="221" y="286"/>
                  <a:pt x="218" y="285"/>
                  <a:pt x="217" y="282"/>
                </a:cubicBezTo>
                <a:cubicBezTo>
                  <a:pt x="174" y="187"/>
                  <a:pt x="174" y="187"/>
                  <a:pt x="174" y="187"/>
                </a:cubicBezTo>
                <a:cubicBezTo>
                  <a:pt x="173" y="185"/>
                  <a:pt x="171" y="184"/>
                  <a:pt x="169" y="184"/>
                </a:cubicBezTo>
                <a:cubicBezTo>
                  <a:pt x="167" y="184"/>
                  <a:pt x="165" y="186"/>
                  <a:pt x="165" y="189"/>
                </a:cubicBezTo>
                <a:cubicBezTo>
                  <a:pt x="165" y="189"/>
                  <a:pt x="167" y="259"/>
                  <a:pt x="169" y="329"/>
                </a:cubicBezTo>
                <a:cubicBezTo>
                  <a:pt x="169" y="364"/>
                  <a:pt x="170" y="399"/>
                  <a:pt x="171" y="426"/>
                </a:cubicBezTo>
                <a:cubicBezTo>
                  <a:pt x="171" y="439"/>
                  <a:pt x="172" y="450"/>
                  <a:pt x="172" y="458"/>
                </a:cubicBezTo>
                <a:cubicBezTo>
                  <a:pt x="172" y="464"/>
                  <a:pt x="172" y="467"/>
                  <a:pt x="172" y="469"/>
                </a:cubicBezTo>
                <a:cubicBezTo>
                  <a:pt x="172" y="469"/>
                  <a:pt x="172" y="469"/>
                  <a:pt x="172" y="469"/>
                </a:cubicBezTo>
                <a:cubicBezTo>
                  <a:pt x="172" y="475"/>
                  <a:pt x="166" y="479"/>
                  <a:pt x="159" y="479"/>
                </a:cubicBezTo>
                <a:cubicBezTo>
                  <a:pt x="159" y="484"/>
                  <a:pt x="159" y="484"/>
                  <a:pt x="159" y="484"/>
                </a:cubicBezTo>
                <a:cubicBezTo>
                  <a:pt x="159" y="479"/>
                  <a:pt x="159" y="479"/>
                  <a:pt x="159" y="479"/>
                </a:cubicBezTo>
                <a:cubicBezTo>
                  <a:pt x="153" y="479"/>
                  <a:pt x="147" y="475"/>
                  <a:pt x="147" y="469"/>
                </a:cubicBezTo>
                <a:cubicBezTo>
                  <a:pt x="127" y="304"/>
                  <a:pt x="127" y="304"/>
                  <a:pt x="127" y="304"/>
                </a:cubicBezTo>
                <a:cubicBezTo>
                  <a:pt x="127" y="302"/>
                  <a:pt x="125" y="300"/>
                  <a:pt x="123" y="300"/>
                </a:cubicBezTo>
                <a:cubicBezTo>
                  <a:pt x="120" y="300"/>
                  <a:pt x="118" y="302"/>
                  <a:pt x="118" y="304"/>
                </a:cubicBezTo>
                <a:cubicBezTo>
                  <a:pt x="98" y="469"/>
                  <a:pt x="98" y="469"/>
                  <a:pt x="98" y="469"/>
                </a:cubicBezTo>
                <a:cubicBezTo>
                  <a:pt x="98" y="475"/>
                  <a:pt x="92" y="479"/>
                  <a:pt x="86" y="479"/>
                </a:cubicBezTo>
                <a:cubicBezTo>
                  <a:pt x="79" y="479"/>
                  <a:pt x="73" y="475"/>
                  <a:pt x="73" y="469"/>
                </a:cubicBezTo>
                <a:cubicBezTo>
                  <a:pt x="73" y="469"/>
                  <a:pt x="73" y="468"/>
                  <a:pt x="73" y="467"/>
                </a:cubicBezTo>
                <a:cubicBezTo>
                  <a:pt x="73" y="465"/>
                  <a:pt x="73" y="462"/>
                  <a:pt x="73" y="458"/>
                </a:cubicBezTo>
                <a:cubicBezTo>
                  <a:pt x="73" y="450"/>
                  <a:pt x="74" y="439"/>
                  <a:pt x="74" y="426"/>
                </a:cubicBezTo>
                <a:cubicBezTo>
                  <a:pt x="75" y="400"/>
                  <a:pt x="76" y="364"/>
                  <a:pt x="77" y="329"/>
                </a:cubicBezTo>
                <a:cubicBezTo>
                  <a:pt x="78" y="259"/>
                  <a:pt x="80" y="189"/>
                  <a:pt x="80" y="189"/>
                </a:cubicBezTo>
                <a:cubicBezTo>
                  <a:pt x="80" y="186"/>
                  <a:pt x="79" y="184"/>
                  <a:pt x="76" y="184"/>
                </a:cubicBezTo>
                <a:cubicBezTo>
                  <a:pt x="74" y="184"/>
                  <a:pt x="72" y="185"/>
                  <a:pt x="71" y="187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27" y="285"/>
                  <a:pt x="24" y="286"/>
                  <a:pt x="21" y="286"/>
                </a:cubicBezTo>
                <a:cubicBezTo>
                  <a:pt x="19" y="286"/>
                  <a:pt x="18" y="286"/>
                  <a:pt x="17" y="286"/>
                </a:cubicBezTo>
                <a:cubicBezTo>
                  <a:pt x="13" y="284"/>
                  <a:pt x="10" y="280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11" y="275"/>
                  <a:pt x="12" y="274"/>
                  <a:pt x="13" y="272"/>
                </a:cubicBezTo>
                <a:cubicBezTo>
                  <a:pt x="14" y="269"/>
                  <a:pt x="15" y="264"/>
                  <a:pt x="17" y="259"/>
                </a:cubicBezTo>
                <a:cubicBezTo>
                  <a:pt x="27" y="226"/>
                  <a:pt x="52" y="149"/>
                  <a:pt x="58" y="137"/>
                </a:cubicBezTo>
                <a:cubicBezTo>
                  <a:pt x="64" y="125"/>
                  <a:pt x="76" y="112"/>
                  <a:pt x="123" y="112"/>
                </a:cubicBezTo>
                <a:cubicBezTo>
                  <a:pt x="169" y="112"/>
                  <a:pt x="181" y="125"/>
                  <a:pt x="187" y="137"/>
                </a:cubicBezTo>
                <a:cubicBezTo>
                  <a:pt x="193" y="149"/>
                  <a:pt x="218" y="226"/>
                  <a:pt x="228" y="259"/>
                </a:cubicBezTo>
                <a:cubicBezTo>
                  <a:pt x="230" y="264"/>
                  <a:pt x="232" y="269"/>
                  <a:pt x="232" y="272"/>
                </a:cubicBezTo>
                <a:cubicBezTo>
                  <a:pt x="233" y="274"/>
                  <a:pt x="234" y="275"/>
                  <a:pt x="234" y="276"/>
                </a:cubicBezTo>
                <a:cubicBezTo>
                  <a:pt x="234" y="276"/>
                  <a:pt x="234" y="276"/>
                  <a:pt x="234" y="276"/>
                </a:cubicBezTo>
                <a:cubicBezTo>
                  <a:pt x="235" y="280"/>
                  <a:pt x="232" y="284"/>
                  <a:pt x="228" y="286"/>
                </a:cubicBezTo>
                <a:close/>
                <a:moveTo>
                  <a:pt x="123" y="92"/>
                </a:moveTo>
                <a:cubicBezTo>
                  <a:pt x="148" y="92"/>
                  <a:pt x="169" y="71"/>
                  <a:pt x="169" y="46"/>
                </a:cubicBezTo>
                <a:cubicBezTo>
                  <a:pt x="169" y="20"/>
                  <a:pt x="148" y="0"/>
                  <a:pt x="123" y="0"/>
                </a:cubicBezTo>
                <a:cubicBezTo>
                  <a:pt x="97" y="0"/>
                  <a:pt x="76" y="20"/>
                  <a:pt x="76" y="46"/>
                </a:cubicBezTo>
                <a:cubicBezTo>
                  <a:pt x="76" y="71"/>
                  <a:pt x="97" y="92"/>
                  <a:pt x="123" y="92"/>
                </a:cubicBezTo>
                <a:close/>
                <a:moveTo>
                  <a:pt x="123" y="9"/>
                </a:moveTo>
                <a:cubicBezTo>
                  <a:pt x="143" y="9"/>
                  <a:pt x="159" y="26"/>
                  <a:pt x="159" y="46"/>
                </a:cubicBezTo>
                <a:cubicBezTo>
                  <a:pt x="159" y="66"/>
                  <a:pt x="143" y="83"/>
                  <a:pt x="123" y="83"/>
                </a:cubicBezTo>
                <a:cubicBezTo>
                  <a:pt x="102" y="83"/>
                  <a:pt x="86" y="66"/>
                  <a:pt x="86" y="46"/>
                </a:cubicBezTo>
                <a:cubicBezTo>
                  <a:pt x="86" y="26"/>
                  <a:pt x="102" y="9"/>
                  <a:pt x="123" y="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88" tIns="21593" rIns="43188" bIns="21593" numCol="1" anchor="t" anchorCtr="0" compatLnSpc="1">
            <a:prstTxWarp prst="textNoShape">
              <a:avLst/>
            </a:prstTxWarp>
          </a:bodyPr>
          <a:lstStyle/>
          <a:p>
            <a:pPr defTabSz="575824">
              <a:defRPr/>
            </a:pPr>
            <a:endParaRPr lang="en-US" sz="1100" kern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672" y="3079517"/>
            <a:ext cx="428307" cy="5024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134" y="2950431"/>
            <a:ext cx="809761" cy="809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185" y="3043646"/>
            <a:ext cx="525967" cy="5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39190"/>
            <a:ext cx="9143993" cy="69679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 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574" y="1204331"/>
            <a:ext cx="7382105" cy="1025913"/>
          </a:xfrm>
          <a:prstGeom prst="rect">
            <a:avLst/>
          </a:prstGeom>
          <a:ln>
            <a:solidFill>
              <a:srgbClr val="619F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spcCol="0" rtlCol="0" anchor="ctr"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Fe’llardagi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-m, -man, 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-san, -di(-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-k, 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-di(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-son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qo‘shimchalaridir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572" y="2404945"/>
            <a:ext cx="7382107" cy="1148576"/>
          </a:xfrm>
          <a:prstGeom prst="rect">
            <a:avLst/>
          </a:prstGeom>
          <a:ln>
            <a:solidFill>
              <a:srgbClr val="619F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spcCol="0" rtlCol="0" anchor="ctr"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-son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harakatning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shaxsdan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ko‘plikda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bajarilmaganini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301" y="3754242"/>
            <a:ext cx="7365379" cy="1148576"/>
          </a:xfrm>
          <a:prstGeom prst="rect">
            <a:avLst/>
          </a:prstGeom>
          <a:ln>
            <a:solidFill>
              <a:srgbClr val="619FA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spcCol="0" rtlCol="0" anchor="ctr"/>
          <a:lstStyle/>
          <a:p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Shaxs-son qo‘shimchalari tuslovchi qo‘shimchalardir. Fe’llarning tuslovchi qo‘shimchalar bilan qo‘llanishi tuslanish deyiladi.</a:t>
            </a:r>
          </a:p>
        </p:txBody>
      </p:sp>
      <p:sp>
        <p:nvSpPr>
          <p:cNvPr id="15" name="Freeform 43">
            <a:extLst>
              <a:ext uri="{FF2B5EF4-FFF2-40B4-BE49-F238E27FC236}">
                <a16:creationId xmlns:a16="http://schemas.microsoft.com/office/drawing/2014/main" id="{36152683-D1E9-4895-993F-DA65D21F5D54}"/>
              </a:ext>
            </a:extLst>
          </p:cNvPr>
          <p:cNvSpPr/>
          <p:nvPr/>
        </p:nvSpPr>
        <p:spPr>
          <a:xfrm rot="10800000">
            <a:off x="7571678" y="814039"/>
            <a:ext cx="555981" cy="1427356"/>
          </a:xfrm>
          <a:custGeom>
            <a:avLst/>
            <a:gdLst>
              <a:gd name="connsiteX0" fmla="*/ 555980 w 555980"/>
              <a:gd name="connsiteY0" fmla="*/ 0 h 1354334"/>
              <a:gd name="connsiteX1" fmla="*/ 555980 w 555980"/>
              <a:gd name="connsiteY1" fmla="*/ 968242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  <a:gd name="connsiteX0" fmla="*/ 555980 w 555980"/>
              <a:gd name="connsiteY0" fmla="*/ 0 h 1354334"/>
              <a:gd name="connsiteX1" fmla="*/ 555980 w 555980"/>
              <a:gd name="connsiteY1" fmla="*/ 976179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980" h="1354334">
                <a:moveTo>
                  <a:pt x="555980" y="0"/>
                </a:moveTo>
                <a:lnTo>
                  <a:pt x="555980" y="976179"/>
                </a:lnTo>
                <a:lnTo>
                  <a:pt x="0" y="1354334"/>
                </a:lnTo>
                <a:cubicBezTo>
                  <a:pt x="246" y="1139298"/>
                  <a:pt x="491" y="924262"/>
                  <a:pt x="737" y="709226"/>
                </a:cubicBezTo>
                <a:lnTo>
                  <a:pt x="555980" y="0"/>
                </a:lnTo>
                <a:close/>
              </a:path>
            </a:pathLst>
          </a:custGeom>
          <a:solidFill>
            <a:srgbClr val="51C3CA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reeform 43">
            <a:extLst>
              <a:ext uri="{FF2B5EF4-FFF2-40B4-BE49-F238E27FC236}">
                <a16:creationId xmlns:a16="http://schemas.microsoft.com/office/drawing/2014/main" id="{36152683-D1E9-4895-993F-DA65D21F5D54}"/>
              </a:ext>
            </a:extLst>
          </p:cNvPr>
          <p:cNvSpPr/>
          <p:nvPr/>
        </p:nvSpPr>
        <p:spPr>
          <a:xfrm rot="10800000">
            <a:off x="7571674" y="1992349"/>
            <a:ext cx="555981" cy="1561171"/>
          </a:xfrm>
          <a:custGeom>
            <a:avLst/>
            <a:gdLst>
              <a:gd name="connsiteX0" fmla="*/ 555980 w 555980"/>
              <a:gd name="connsiteY0" fmla="*/ 0 h 1354334"/>
              <a:gd name="connsiteX1" fmla="*/ 555980 w 555980"/>
              <a:gd name="connsiteY1" fmla="*/ 968242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  <a:gd name="connsiteX0" fmla="*/ 555980 w 555980"/>
              <a:gd name="connsiteY0" fmla="*/ 0 h 1354334"/>
              <a:gd name="connsiteX1" fmla="*/ 555980 w 555980"/>
              <a:gd name="connsiteY1" fmla="*/ 976179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980" h="1354334">
                <a:moveTo>
                  <a:pt x="555980" y="0"/>
                </a:moveTo>
                <a:lnTo>
                  <a:pt x="555980" y="976179"/>
                </a:lnTo>
                <a:lnTo>
                  <a:pt x="0" y="1354334"/>
                </a:lnTo>
                <a:cubicBezTo>
                  <a:pt x="246" y="1139298"/>
                  <a:pt x="491" y="924262"/>
                  <a:pt x="737" y="709226"/>
                </a:cubicBezTo>
                <a:lnTo>
                  <a:pt x="555980" y="0"/>
                </a:lnTo>
                <a:close/>
              </a:path>
            </a:pathLst>
          </a:custGeom>
          <a:solidFill>
            <a:srgbClr val="51C3CA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43">
            <a:extLst>
              <a:ext uri="{FF2B5EF4-FFF2-40B4-BE49-F238E27FC236}">
                <a16:creationId xmlns:a16="http://schemas.microsoft.com/office/drawing/2014/main" id="{36152683-D1E9-4895-993F-DA65D21F5D54}"/>
              </a:ext>
            </a:extLst>
          </p:cNvPr>
          <p:cNvSpPr/>
          <p:nvPr/>
        </p:nvSpPr>
        <p:spPr>
          <a:xfrm rot="10800000">
            <a:off x="7571679" y="3341648"/>
            <a:ext cx="555981" cy="1561169"/>
          </a:xfrm>
          <a:custGeom>
            <a:avLst/>
            <a:gdLst>
              <a:gd name="connsiteX0" fmla="*/ 555980 w 555980"/>
              <a:gd name="connsiteY0" fmla="*/ 0 h 1354334"/>
              <a:gd name="connsiteX1" fmla="*/ 555980 w 555980"/>
              <a:gd name="connsiteY1" fmla="*/ 968242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  <a:gd name="connsiteX0" fmla="*/ 555980 w 555980"/>
              <a:gd name="connsiteY0" fmla="*/ 0 h 1354334"/>
              <a:gd name="connsiteX1" fmla="*/ 555980 w 555980"/>
              <a:gd name="connsiteY1" fmla="*/ 976179 h 1354334"/>
              <a:gd name="connsiteX2" fmla="*/ 0 w 555980"/>
              <a:gd name="connsiteY2" fmla="*/ 1354334 h 1354334"/>
              <a:gd name="connsiteX3" fmla="*/ 737 w 555980"/>
              <a:gd name="connsiteY3" fmla="*/ 709226 h 1354334"/>
              <a:gd name="connsiteX4" fmla="*/ 555980 w 555980"/>
              <a:gd name="connsiteY4" fmla="*/ 0 h 135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980" h="1354334">
                <a:moveTo>
                  <a:pt x="555980" y="0"/>
                </a:moveTo>
                <a:lnTo>
                  <a:pt x="555980" y="976179"/>
                </a:lnTo>
                <a:lnTo>
                  <a:pt x="0" y="1354334"/>
                </a:lnTo>
                <a:cubicBezTo>
                  <a:pt x="246" y="1139298"/>
                  <a:pt x="491" y="924262"/>
                  <a:pt x="737" y="709226"/>
                </a:cubicBezTo>
                <a:lnTo>
                  <a:pt x="555980" y="0"/>
                </a:lnTo>
                <a:close/>
              </a:path>
            </a:pathLst>
          </a:custGeom>
          <a:solidFill>
            <a:srgbClr val="51C3CA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39">
            <a:extLst>
              <a:ext uri="{FF2B5EF4-FFF2-40B4-BE49-F238E27FC236}">
                <a16:creationId xmlns:a16="http://schemas.microsoft.com/office/drawing/2014/main" id="{9F9CF495-F184-4833-8C79-97EA170C5D12}"/>
              </a:ext>
            </a:extLst>
          </p:cNvPr>
          <p:cNvSpPr/>
          <p:nvPr/>
        </p:nvSpPr>
        <p:spPr>
          <a:xfrm>
            <a:off x="8127661" y="814040"/>
            <a:ext cx="1016339" cy="696078"/>
          </a:xfrm>
          <a:prstGeom prst="rect">
            <a:avLst/>
          </a:prstGeom>
          <a:solidFill>
            <a:srgbClr val="619FA7"/>
          </a:solidFill>
          <a:ln w="9525" cap="flat" cmpd="sng" algn="ctr">
            <a:noFill/>
            <a:prstDash val="solid"/>
          </a:ln>
          <a:effectLst/>
        </p:spPr>
        <p:txBody>
          <a:bodyPr lIns="145132" tIns="72568" rIns="145132" bIns="72568" rtlCol="0" anchor="ctr"/>
          <a:lstStyle/>
          <a:p>
            <a:pPr marL="0" marR="0" lvl="0" indent="0" algn="ctr" defTabSz="914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9F9CF495-F184-4833-8C79-97EA170C5D12}"/>
              </a:ext>
            </a:extLst>
          </p:cNvPr>
          <p:cNvSpPr/>
          <p:nvPr/>
        </p:nvSpPr>
        <p:spPr>
          <a:xfrm>
            <a:off x="8127657" y="1992351"/>
            <a:ext cx="1016339" cy="780583"/>
          </a:xfrm>
          <a:prstGeom prst="rect">
            <a:avLst/>
          </a:prstGeom>
          <a:solidFill>
            <a:srgbClr val="619FA7"/>
          </a:solidFill>
          <a:ln w="9525" cap="flat" cmpd="sng" algn="ctr">
            <a:noFill/>
            <a:prstDash val="solid"/>
          </a:ln>
          <a:effectLst/>
        </p:spPr>
        <p:txBody>
          <a:bodyPr lIns="145132" tIns="72568" rIns="145132" bIns="72568" rtlCol="0" anchor="ctr"/>
          <a:lstStyle/>
          <a:p>
            <a:pPr marL="0" marR="0" lvl="0" indent="0" algn="ctr" defTabSz="914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9F9CF495-F184-4833-8C79-97EA170C5D12}"/>
              </a:ext>
            </a:extLst>
          </p:cNvPr>
          <p:cNvSpPr/>
          <p:nvPr/>
        </p:nvSpPr>
        <p:spPr>
          <a:xfrm>
            <a:off x="8127657" y="3341649"/>
            <a:ext cx="1016343" cy="780584"/>
          </a:xfrm>
          <a:prstGeom prst="rect">
            <a:avLst/>
          </a:prstGeom>
          <a:solidFill>
            <a:srgbClr val="619FA7"/>
          </a:solidFill>
          <a:ln w="9525" cap="flat" cmpd="sng" algn="ctr">
            <a:noFill/>
            <a:prstDash val="solid"/>
          </a:ln>
          <a:effectLst/>
        </p:spPr>
        <p:txBody>
          <a:bodyPr lIns="145132" tIns="72568" rIns="145132" bIns="72568" rtlCol="0" anchor="ctr"/>
          <a:lstStyle/>
          <a:p>
            <a:pPr marL="0" marR="0" lvl="0" indent="0" algn="ctr" defTabSz="9140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44" y="1175581"/>
            <a:ext cx="323850" cy="5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44" y="2382642"/>
            <a:ext cx="323850" cy="5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44" y="3786826"/>
            <a:ext cx="323850" cy="54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658" y="2141035"/>
            <a:ext cx="613316" cy="3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83" y="3553521"/>
            <a:ext cx="613316" cy="3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68" y="990444"/>
            <a:ext cx="613316" cy="3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189572" y="915176"/>
            <a:ext cx="713942" cy="279561"/>
          </a:xfrm>
          <a:prstGeom prst="triangle">
            <a:avLst>
              <a:gd name="adj" fmla="val 48475"/>
            </a:avLst>
          </a:prstGeom>
          <a:solidFill>
            <a:srgbClr val="69CAD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189572" y="2217238"/>
            <a:ext cx="713942" cy="176290"/>
          </a:xfrm>
          <a:prstGeom prst="triangle">
            <a:avLst/>
          </a:prstGeom>
          <a:solidFill>
            <a:srgbClr val="69CAD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06301" y="3564406"/>
            <a:ext cx="713942" cy="176290"/>
          </a:xfrm>
          <a:prstGeom prst="triangle">
            <a:avLst/>
          </a:prstGeom>
          <a:solidFill>
            <a:srgbClr val="69CAD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7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39190"/>
            <a:ext cx="9143998" cy="69233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7285" y="1017489"/>
            <a:ext cx="5498187" cy="3108523"/>
          </a:xfrm>
          <a:prstGeom prst="rect">
            <a:avLst/>
          </a:prstGeom>
        </p:spPr>
        <p:txBody>
          <a:bodyPr wrap="square" lIns="91423" tIns="45710" rIns="91423" bIns="4571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hikmatli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qo‘llangan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fe’llarga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zoye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Mehnatni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saodatning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kaliti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6"/>
          <a:stretch/>
        </p:blipFill>
        <p:spPr bwMode="auto">
          <a:xfrm>
            <a:off x="6450867" y="1162484"/>
            <a:ext cx="2291689" cy="281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657285" y="4304370"/>
            <a:ext cx="2163974" cy="4771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oye etma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010829" y="4289502"/>
            <a:ext cx="2141034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ehnat qil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5475248" y="4315521"/>
            <a:ext cx="136044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30629"/>
            <a:ext cx="852185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275" y="1361965"/>
            <a:ext cx="4296315" cy="2769969"/>
          </a:xfrm>
          <a:prstGeom prst="rect">
            <a:avLst/>
          </a:prstGeom>
        </p:spPr>
        <p:txBody>
          <a:bodyPr wrap="square" lIns="91423" tIns="45710" rIns="91423" bIns="45710">
            <a:spAutoFit/>
          </a:bodyPr>
          <a:lstStyle/>
          <a:p>
            <a:pPr marL="457113" indent="-457113">
              <a:buFont typeface="Wingdings" panose="05000000000000000000" pitchFamily="2" charset="2"/>
              <a:buChar char="q"/>
            </a:pP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28-mashq</a:t>
            </a:r>
            <a:r>
              <a:rPr lang="en-US" sz="2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uz-Latn-UZ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13" indent="-457113">
              <a:buFont typeface="Wingdings" panose="05000000000000000000" pitchFamily="2" charset="2"/>
              <a:buChar char="q"/>
            </a:pPr>
            <a:r>
              <a:rPr lang="uz-Latn-UZ" sz="2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 ichidan fe’llarni topib izohlang.</a:t>
            </a:r>
            <a:endParaRPr lang="en-US" sz="2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591" y="1428871"/>
            <a:ext cx="3940629" cy="26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39190"/>
            <a:ext cx="9143998" cy="69233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423" y="1323975"/>
            <a:ext cx="1838324" cy="24955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34" y="1198833"/>
            <a:ext cx="1754228" cy="252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88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1"/>
            <a:ext cx="9143998" cy="58571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9897" y="1026572"/>
            <a:ext cx="5445938" cy="32162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3" tIns="45710" rIns="91423" bIns="45710">
            <a:spAutoFit/>
          </a:bodyPr>
          <a:lstStyle/>
          <a:p>
            <a:r>
              <a:rPr lang="uz-Latn-UZ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I</a:t>
            </a:r>
            <a:r>
              <a:rPr lang="en-US" sz="29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kki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yigirma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o‘ttiz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olti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so‘zlariga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-ta</a:t>
            </a:r>
            <a:r>
              <a:rPr lang="en-US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ov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ovlon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tacha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, -lab, -</a:t>
            </a:r>
            <a:r>
              <a:rPr lang="en-US" sz="2900" i="1" dirty="0" err="1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2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qo‘shimchalarini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qo‘shing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qo‘shimchalarning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sonlarga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qo‘shilmaslik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281663" y="825189"/>
            <a:ext cx="1056467" cy="6600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סימן שאלה | רדיו קול ברמהרדיו קול ברמ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35" y="1026572"/>
            <a:ext cx="2674181" cy="3216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441238" y="987632"/>
            <a:ext cx="595825" cy="335154"/>
          </a:xfrm>
          <a:custGeom>
            <a:avLst/>
            <a:gdLst>
              <a:gd name="T0" fmla="*/ 427 w 461"/>
              <a:gd name="T1" fmla="*/ 51 h 270"/>
              <a:gd name="T2" fmla="*/ 282 w 461"/>
              <a:gd name="T3" fmla="*/ 51 h 270"/>
              <a:gd name="T4" fmla="*/ 287 w 461"/>
              <a:gd name="T5" fmla="*/ 34 h 270"/>
              <a:gd name="T6" fmla="*/ 253 w 461"/>
              <a:gd name="T7" fmla="*/ 0 h 270"/>
              <a:gd name="T8" fmla="*/ 135 w 461"/>
              <a:gd name="T9" fmla="*/ 0 h 270"/>
              <a:gd name="T10" fmla="*/ 0 w 461"/>
              <a:gd name="T11" fmla="*/ 135 h 270"/>
              <a:gd name="T12" fmla="*/ 135 w 461"/>
              <a:gd name="T13" fmla="*/ 270 h 270"/>
              <a:gd name="T14" fmla="*/ 243 w 461"/>
              <a:gd name="T15" fmla="*/ 270 h 270"/>
              <a:gd name="T16" fmla="*/ 277 w 461"/>
              <a:gd name="T17" fmla="*/ 236 h 270"/>
              <a:gd name="T18" fmla="*/ 273 w 461"/>
              <a:gd name="T19" fmla="*/ 220 h 270"/>
              <a:gd name="T20" fmla="*/ 279 w 461"/>
              <a:gd name="T21" fmla="*/ 220 h 270"/>
              <a:gd name="T22" fmla="*/ 313 w 461"/>
              <a:gd name="T23" fmla="*/ 186 h 270"/>
              <a:gd name="T24" fmla="*/ 309 w 461"/>
              <a:gd name="T25" fmla="*/ 170 h 270"/>
              <a:gd name="T26" fmla="*/ 315 w 461"/>
              <a:gd name="T27" fmla="*/ 170 h 270"/>
              <a:gd name="T28" fmla="*/ 349 w 461"/>
              <a:gd name="T29" fmla="*/ 136 h 270"/>
              <a:gd name="T30" fmla="*/ 344 w 461"/>
              <a:gd name="T31" fmla="*/ 119 h 270"/>
              <a:gd name="T32" fmla="*/ 427 w 461"/>
              <a:gd name="T33" fmla="*/ 119 h 270"/>
              <a:gd name="T34" fmla="*/ 461 w 461"/>
              <a:gd name="T35" fmla="*/ 85 h 270"/>
              <a:gd name="T36" fmla="*/ 427 w 461"/>
              <a:gd name="T37" fmla="*/ 51 h 270"/>
              <a:gd name="T38" fmla="*/ 427 w 461"/>
              <a:gd name="T39" fmla="*/ 109 h 270"/>
              <a:gd name="T40" fmla="*/ 274 w 461"/>
              <a:gd name="T41" fmla="*/ 109 h 270"/>
              <a:gd name="T42" fmla="*/ 269 w 461"/>
              <a:gd name="T43" fmla="*/ 114 h 270"/>
              <a:gd name="T44" fmla="*/ 274 w 461"/>
              <a:gd name="T45" fmla="*/ 119 h 270"/>
              <a:gd name="T46" fmla="*/ 332 w 461"/>
              <a:gd name="T47" fmla="*/ 119 h 270"/>
              <a:gd name="T48" fmla="*/ 340 w 461"/>
              <a:gd name="T49" fmla="*/ 136 h 270"/>
              <a:gd name="T50" fmla="*/ 315 w 461"/>
              <a:gd name="T51" fmla="*/ 161 h 270"/>
              <a:gd name="T52" fmla="*/ 300 w 461"/>
              <a:gd name="T53" fmla="*/ 161 h 270"/>
              <a:gd name="T54" fmla="*/ 300 w 461"/>
              <a:gd name="T55" fmla="*/ 161 h 270"/>
              <a:gd name="T56" fmla="*/ 259 w 461"/>
              <a:gd name="T57" fmla="*/ 161 h 270"/>
              <a:gd name="T58" fmla="*/ 254 w 461"/>
              <a:gd name="T59" fmla="*/ 166 h 270"/>
              <a:gd name="T60" fmla="*/ 259 w 461"/>
              <a:gd name="T61" fmla="*/ 170 h 270"/>
              <a:gd name="T62" fmla="*/ 298 w 461"/>
              <a:gd name="T63" fmla="*/ 170 h 270"/>
              <a:gd name="T64" fmla="*/ 304 w 461"/>
              <a:gd name="T65" fmla="*/ 186 h 270"/>
              <a:gd name="T66" fmla="*/ 279 w 461"/>
              <a:gd name="T67" fmla="*/ 211 h 270"/>
              <a:gd name="T68" fmla="*/ 264 w 461"/>
              <a:gd name="T69" fmla="*/ 211 h 270"/>
              <a:gd name="T70" fmla="*/ 264 w 461"/>
              <a:gd name="T71" fmla="*/ 211 h 270"/>
              <a:gd name="T72" fmla="*/ 242 w 461"/>
              <a:gd name="T73" fmla="*/ 211 h 270"/>
              <a:gd name="T74" fmla="*/ 237 w 461"/>
              <a:gd name="T75" fmla="*/ 215 h 270"/>
              <a:gd name="T76" fmla="*/ 242 w 461"/>
              <a:gd name="T77" fmla="*/ 220 h 270"/>
              <a:gd name="T78" fmla="*/ 262 w 461"/>
              <a:gd name="T79" fmla="*/ 220 h 270"/>
              <a:gd name="T80" fmla="*/ 268 w 461"/>
              <a:gd name="T81" fmla="*/ 236 h 270"/>
              <a:gd name="T82" fmla="*/ 243 w 461"/>
              <a:gd name="T83" fmla="*/ 261 h 270"/>
              <a:gd name="T84" fmla="*/ 135 w 461"/>
              <a:gd name="T85" fmla="*/ 261 h 270"/>
              <a:gd name="T86" fmla="*/ 10 w 461"/>
              <a:gd name="T87" fmla="*/ 135 h 270"/>
              <a:gd name="T88" fmla="*/ 135 w 461"/>
              <a:gd name="T89" fmla="*/ 9 h 270"/>
              <a:gd name="T90" fmla="*/ 253 w 461"/>
              <a:gd name="T91" fmla="*/ 9 h 270"/>
              <a:gd name="T92" fmla="*/ 277 w 461"/>
              <a:gd name="T93" fmla="*/ 34 h 270"/>
              <a:gd name="T94" fmla="*/ 271 w 461"/>
              <a:gd name="T95" fmla="*/ 51 h 270"/>
              <a:gd name="T96" fmla="*/ 171 w 461"/>
              <a:gd name="T97" fmla="*/ 51 h 270"/>
              <a:gd name="T98" fmla="*/ 166 w 461"/>
              <a:gd name="T99" fmla="*/ 55 h 270"/>
              <a:gd name="T100" fmla="*/ 171 w 461"/>
              <a:gd name="T101" fmla="*/ 60 h 270"/>
              <a:gd name="T102" fmla="*/ 427 w 461"/>
              <a:gd name="T103" fmla="*/ 60 h 270"/>
              <a:gd name="T104" fmla="*/ 451 w 461"/>
              <a:gd name="T105" fmla="*/ 85 h 270"/>
              <a:gd name="T106" fmla="*/ 427 w 461"/>
              <a:gd name="T107" fmla="*/ 10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1" h="270">
                <a:moveTo>
                  <a:pt x="427" y="51"/>
                </a:moveTo>
                <a:cubicBezTo>
                  <a:pt x="282" y="51"/>
                  <a:pt x="282" y="51"/>
                  <a:pt x="282" y="51"/>
                </a:cubicBezTo>
                <a:cubicBezTo>
                  <a:pt x="285" y="46"/>
                  <a:pt x="287" y="40"/>
                  <a:pt x="287" y="34"/>
                </a:cubicBezTo>
                <a:cubicBezTo>
                  <a:pt x="287" y="15"/>
                  <a:pt x="271" y="0"/>
                  <a:pt x="25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61" y="0"/>
                  <a:pt x="0" y="61"/>
                  <a:pt x="0" y="135"/>
                </a:cubicBezTo>
                <a:cubicBezTo>
                  <a:pt x="0" y="210"/>
                  <a:pt x="61" y="270"/>
                  <a:pt x="135" y="270"/>
                </a:cubicBezTo>
                <a:cubicBezTo>
                  <a:pt x="243" y="270"/>
                  <a:pt x="243" y="270"/>
                  <a:pt x="243" y="270"/>
                </a:cubicBezTo>
                <a:cubicBezTo>
                  <a:pt x="262" y="270"/>
                  <a:pt x="277" y="255"/>
                  <a:pt x="277" y="236"/>
                </a:cubicBezTo>
                <a:cubicBezTo>
                  <a:pt x="277" y="231"/>
                  <a:pt x="276" y="225"/>
                  <a:pt x="273" y="220"/>
                </a:cubicBezTo>
                <a:cubicBezTo>
                  <a:pt x="279" y="220"/>
                  <a:pt x="279" y="220"/>
                  <a:pt x="279" y="220"/>
                </a:cubicBezTo>
                <a:cubicBezTo>
                  <a:pt x="298" y="220"/>
                  <a:pt x="313" y="205"/>
                  <a:pt x="313" y="186"/>
                </a:cubicBezTo>
                <a:cubicBezTo>
                  <a:pt x="313" y="181"/>
                  <a:pt x="312" y="175"/>
                  <a:pt x="309" y="170"/>
                </a:cubicBezTo>
                <a:cubicBezTo>
                  <a:pt x="315" y="170"/>
                  <a:pt x="315" y="170"/>
                  <a:pt x="315" y="170"/>
                </a:cubicBezTo>
                <a:cubicBezTo>
                  <a:pt x="334" y="170"/>
                  <a:pt x="349" y="155"/>
                  <a:pt x="349" y="136"/>
                </a:cubicBezTo>
                <a:cubicBezTo>
                  <a:pt x="349" y="130"/>
                  <a:pt x="347" y="124"/>
                  <a:pt x="344" y="119"/>
                </a:cubicBezTo>
                <a:cubicBezTo>
                  <a:pt x="427" y="119"/>
                  <a:pt x="427" y="119"/>
                  <a:pt x="427" y="119"/>
                </a:cubicBezTo>
                <a:cubicBezTo>
                  <a:pt x="446" y="119"/>
                  <a:pt x="461" y="104"/>
                  <a:pt x="461" y="85"/>
                </a:cubicBezTo>
                <a:cubicBezTo>
                  <a:pt x="461" y="66"/>
                  <a:pt x="446" y="51"/>
                  <a:pt x="427" y="51"/>
                </a:cubicBezTo>
                <a:close/>
                <a:moveTo>
                  <a:pt x="427" y="109"/>
                </a:moveTo>
                <a:cubicBezTo>
                  <a:pt x="274" y="109"/>
                  <a:pt x="274" y="109"/>
                  <a:pt x="274" y="109"/>
                </a:cubicBezTo>
                <a:cubicBezTo>
                  <a:pt x="271" y="109"/>
                  <a:pt x="269" y="112"/>
                  <a:pt x="269" y="114"/>
                </a:cubicBezTo>
                <a:cubicBezTo>
                  <a:pt x="269" y="117"/>
                  <a:pt x="271" y="119"/>
                  <a:pt x="274" y="119"/>
                </a:cubicBezTo>
                <a:cubicBezTo>
                  <a:pt x="332" y="119"/>
                  <a:pt x="332" y="119"/>
                  <a:pt x="332" y="119"/>
                </a:cubicBezTo>
                <a:cubicBezTo>
                  <a:pt x="337" y="123"/>
                  <a:pt x="340" y="130"/>
                  <a:pt x="340" y="136"/>
                </a:cubicBezTo>
                <a:cubicBezTo>
                  <a:pt x="340" y="150"/>
                  <a:pt x="329" y="161"/>
                  <a:pt x="315" y="161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259" y="161"/>
                  <a:pt x="259" y="161"/>
                  <a:pt x="259" y="161"/>
                </a:cubicBezTo>
                <a:cubicBezTo>
                  <a:pt x="256" y="161"/>
                  <a:pt x="254" y="163"/>
                  <a:pt x="254" y="166"/>
                </a:cubicBezTo>
                <a:cubicBezTo>
                  <a:pt x="254" y="168"/>
                  <a:pt x="256" y="170"/>
                  <a:pt x="259" y="170"/>
                </a:cubicBezTo>
                <a:cubicBezTo>
                  <a:pt x="298" y="170"/>
                  <a:pt x="298" y="170"/>
                  <a:pt x="298" y="170"/>
                </a:cubicBezTo>
                <a:cubicBezTo>
                  <a:pt x="302" y="175"/>
                  <a:pt x="304" y="180"/>
                  <a:pt x="304" y="186"/>
                </a:cubicBezTo>
                <a:cubicBezTo>
                  <a:pt x="304" y="200"/>
                  <a:pt x="293" y="211"/>
                  <a:pt x="279" y="211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64" y="211"/>
                  <a:pt x="264" y="211"/>
                  <a:pt x="264" y="211"/>
                </a:cubicBezTo>
                <a:cubicBezTo>
                  <a:pt x="242" y="211"/>
                  <a:pt x="242" y="211"/>
                  <a:pt x="242" y="211"/>
                </a:cubicBezTo>
                <a:cubicBezTo>
                  <a:pt x="239" y="211"/>
                  <a:pt x="237" y="213"/>
                  <a:pt x="237" y="215"/>
                </a:cubicBezTo>
                <a:cubicBezTo>
                  <a:pt x="237" y="218"/>
                  <a:pt x="239" y="220"/>
                  <a:pt x="242" y="220"/>
                </a:cubicBezTo>
                <a:cubicBezTo>
                  <a:pt x="262" y="220"/>
                  <a:pt x="262" y="220"/>
                  <a:pt x="262" y="220"/>
                </a:cubicBezTo>
                <a:cubicBezTo>
                  <a:pt x="265" y="225"/>
                  <a:pt x="268" y="230"/>
                  <a:pt x="268" y="236"/>
                </a:cubicBezTo>
                <a:cubicBezTo>
                  <a:pt x="268" y="250"/>
                  <a:pt x="257" y="261"/>
                  <a:pt x="243" y="261"/>
                </a:cubicBezTo>
                <a:cubicBezTo>
                  <a:pt x="135" y="261"/>
                  <a:pt x="135" y="261"/>
                  <a:pt x="135" y="261"/>
                </a:cubicBezTo>
                <a:cubicBezTo>
                  <a:pt x="66" y="261"/>
                  <a:pt x="10" y="205"/>
                  <a:pt x="10" y="135"/>
                </a:cubicBezTo>
                <a:cubicBezTo>
                  <a:pt x="10" y="66"/>
                  <a:pt x="66" y="9"/>
                  <a:pt x="135" y="9"/>
                </a:cubicBezTo>
                <a:cubicBezTo>
                  <a:pt x="253" y="9"/>
                  <a:pt x="253" y="9"/>
                  <a:pt x="253" y="9"/>
                </a:cubicBezTo>
                <a:cubicBezTo>
                  <a:pt x="266" y="9"/>
                  <a:pt x="277" y="20"/>
                  <a:pt x="277" y="34"/>
                </a:cubicBezTo>
                <a:cubicBezTo>
                  <a:pt x="277" y="40"/>
                  <a:pt x="275" y="46"/>
                  <a:pt x="271" y="51"/>
                </a:cubicBezTo>
                <a:cubicBezTo>
                  <a:pt x="171" y="51"/>
                  <a:pt x="171" y="51"/>
                  <a:pt x="171" y="51"/>
                </a:cubicBezTo>
                <a:cubicBezTo>
                  <a:pt x="168" y="51"/>
                  <a:pt x="166" y="53"/>
                  <a:pt x="166" y="55"/>
                </a:cubicBezTo>
                <a:cubicBezTo>
                  <a:pt x="166" y="58"/>
                  <a:pt x="168" y="60"/>
                  <a:pt x="171" y="60"/>
                </a:cubicBezTo>
                <a:cubicBezTo>
                  <a:pt x="427" y="60"/>
                  <a:pt x="427" y="60"/>
                  <a:pt x="427" y="60"/>
                </a:cubicBezTo>
                <a:cubicBezTo>
                  <a:pt x="440" y="60"/>
                  <a:pt x="451" y="71"/>
                  <a:pt x="451" y="85"/>
                </a:cubicBezTo>
                <a:cubicBezTo>
                  <a:pt x="451" y="98"/>
                  <a:pt x="440" y="109"/>
                  <a:pt x="427" y="10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FFFFFF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10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1"/>
            <a:ext cx="9143998" cy="58571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12" y="4202410"/>
            <a:ext cx="1509560" cy="5385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3" tIns="45710" rIns="91423" bIns="45710">
            <a:spAutoFit/>
          </a:bodyPr>
          <a:lstStyle/>
          <a:p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o‘nlab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20690" y="761952"/>
            <a:ext cx="978408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-ta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6886" y="746875"/>
            <a:ext cx="3220719" cy="5385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23" tIns="45710" rIns="91423" bIns="45710">
            <a:spAutoFit/>
          </a:bodyPr>
          <a:lstStyle/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bir yuz olti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00272" y="3342355"/>
            <a:ext cx="2534021" cy="48463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-ov, -ovlon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6474" y="3296895"/>
            <a:ext cx="3988558" cy="5385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23" tIns="45710" rIns="91423" bIns="45710">
            <a:spAutoFit/>
          </a:bodyPr>
          <a:lstStyle/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ikk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ovi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uch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ovlon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o‘n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ovi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20689" y="2444352"/>
            <a:ext cx="2534021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-tacha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20689" y="4202409"/>
            <a:ext cx="1566198" cy="48463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-lab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20688" y="1580218"/>
            <a:ext cx="1875024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-tadan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5364" y="1541631"/>
            <a:ext cx="3448346" cy="5385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23" tIns="45710" rIns="91423" bIns="45710">
            <a:spAutoFit/>
          </a:bodyPr>
          <a:lstStyle/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o‘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ntadan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50421" y="2405765"/>
            <a:ext cx="5080203" cy="5385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23" tIns="45710" rIns="91423" bIns="45710">
            <a:spAutoFit/>
          </a:bodyPr>
          <a:lstStyle/>
          <a:p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yigirma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tacha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o‘ttiz beshtacha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7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39190"/>
            <a:ext cx="9143998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7382" y="1293224"/>
            <a:ext cx="4310744" cy="1635033"/>
          </a:xfrm>
          <a:prstGeom prst="wedgeRoundRectCallout">
            <a:avLst>
              <a:gd name="adj1" fmla="val 48534"/>
              <a:gd name="adj2" fmla="val 34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Maqsadga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yetish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ekanligiga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iyat va harakat - 3 Августа 2019 - BEPUL MP3 KO'CHIRISH, VIDEO KLIP, FOTO  SURATLAR, YAN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1" y="1293224"/>
            <a:ext cx="3870261" cy="2736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969" y="3058887"/>
            <a:ext cx="2525487" cy="783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“Ishon”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029" y="3987983"/>
            <a:ext cx="3037114" cy="845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“Harakat qil”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18366" y="1998617"/>
            <a:ext cx="2332475" cy="23573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39190"/>
            <a:ext cx="9143998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00445" y="1201783"/>
            <a:ext cx="6217922" cy="3154203"/>
          </a:xfrm>
          <a:prstGeom prst="wedgeRoundRectCallout">
            <a:avLst>
              <a:gd name="adj1" fmla="val 65684"/>
              <a:gd name="adj2" fmla="val -362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rtlCol="0" anchor="ctr"/>
          <a:lstStyle/>
          <a:p>
            <a:pPr algn="ctr"/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Shamol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esayotgan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daraxtlarning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shoxlari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barglari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harakatlanayotgani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yaqqol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ko‘rinadi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sokin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ham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uz-Latn-UZ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uz-Latn-U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39190"/>
            <a:ext cx="9143998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1886" y="1306134"/>
            <a:ext cx="5408022" cy="2756263"/>
          </a:xfrm>
          <a:prstGeom prst="wedgeRoundRectCallout">
            <a:avLst>
              <a:gd name="adj1" fmla="val 70998"/>
              <a:gd name="adj2" fmla="val 4435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0" rIns="91423" bIns="45710" rtlCol="0" anchor="ctr"/>
          <a:lstStyle/>
          <a:p>
            <a:pPr algn="ctr"/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Odamlarning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z-Latn-UZ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z-Latn-UZ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barakat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” d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iborani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sharhlaysiz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803" y="1525241"/>
            <a:ext cx="1523069" cy="25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39190"/>
            <a:ext cx="9143998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</a:t>
            </a:r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698" y="914401"/>
            <a:ext cx="8686801" cy="312173"/>
          </a:xfrm>
          <a:prstGeom prst="rect">
            <a:avLst/>
          </a:prstGeom>
        </p:spPr>
        <p:txBody>
          <a:bodyPr wrap="square" lIns="91423" tIns="45710" rIns="91423" bIns="45710">
            <a:spAutoFit/>
          </a:bodyPr>
          <a:lstStyle/>
          <a:p>
            <a:r>
              <a:rPr lang="en-US" dirty="0" smtClean="0"/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196" y="1064441"/>
            <a:ext cx="8399417" cy="3554799"/>
          </a:xfrm>
          <a:prstGeom prst="rect">
            <a:avLst/>
          </a:prstGeom>
        </p:spPr>
        <p:txBody>
          <a:bodyPr wrap="square" lIns="91423" tIns="45710" rIns="91423" bIns="45710">
            <a:spAutoFit/>
          </a:bodyPr>
          <a:lstStyle/>
          <a:p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hikmatlardan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252" indent="-514252">
              <a:lnSpc>
                <a:spcPct val="150000"/>
              </a:lnSpc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hayotimiz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ishonsak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kutsak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o‘shanga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erishamiz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go‘zalligiga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ishonsangiz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hayotingiz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go‘zallashadi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(“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sarasi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447255" y="2562285"/>
            <a:ext cx="1515291" cy="5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66228" y="3196210"/>
            <a:ext cx="1062445" cy="1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15479" y="3213120"/>
            <a:ext cx="1515291" cy="5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572422" y="3856438"/>
            <a:ext cx="19942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52699" y="4482473"/>
            <a:ext cx="1972490" cy="117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248" y="2747604"/>
            <a:ext cx="1663249" cy="22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0"/>
            <a:ext cx="9143998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 mashq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8695" y="889349"/>
            <a:ext cx="7949422" cy="1200329"/>
          </a:xfrm>
          <a:prstGeom prst="rect">
            <a:avLst/>
          </a:prstGeom>
        </p:spPr>
        <p:txBody>
          <a:bodyPr wrap="square" lIns="91423" tIns="45710" rIns="91423" bIns="45710">
            <a:spAutoFit/>
          </a:bodyPr>
          <a:lstStyle/>
          <a:p>
            <a:r>
              <a:rPr lang="uz-Latn-UZ" sz="21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Rasmlar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Harakatni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nutqingizda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qaysilaridan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foydalanasiz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95" y="2168794"/>
            <a:ext cx="2065284" cy="1437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37" y="3690605"/>
            <a:ext cx="2048290" cy="1304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460" y="2126781"/>
            <a:ext cx="2510361" cy="14791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919" y="2126781"/>
            <a:ext cx="2154284" cy="14791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608" y="3690605"/>
            <a:ext cx="2118281" cy="13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39189"/>
            <a:ext cx="9144000" cy="91440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18862294"/>
              </p:ext>
            </p:extLst>
          </p:nvPr>
        </p:nvGraphicFramePr>
        <p:xfrm>
          <a:off x="280853" y="953590"/>
          <a:ext cx="8582295" cy="4064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3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6025</TotalTime>
  <Words>430</Words>
  <Application>Microsoft Office PowerPoint</Application>
  <PresentationFormat>Экран (16:9)</PresentationFormat>
  <Paragraphs>66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1_Тема Office</vt:lpstr>
      <vt:lpstr>2_Office Theme</vt:lpstr>
      <vt:lpstr>3_Office Theme</vt:lpstr>
      <vt:lpstr>ONA TILI</vt:lpstr>
      <vt:lpstr>MUSTAHKAMLASH</vt:lpstr>
      <vt:lpstr>MUSTAHKAMLASH</vt:lpstr>
      <vt:lpstr>TOPSHIRIQ</vt:lpstr>
      <vt:lpstr>Презентация PowerPoint</vt:lpstr>
      <vt:lpstr>Презентация PowerPoint</vt:lpstr>
      <vt:lpstr>25- mashq</vt:lpstr>
      <vt:lpstr>26- mashq</vt:lpstr>
      <vt:lpstr>FE’L</vt:lpstr>
      <vt:lpstr>FE’L  </vt:lpstr>
      <vt:lpstr> 27- mashq </vt:lpstr>
      <vt:lpstr>Презентация PowerPoint</vt:lpstr>
      <vt:lpstr> 27- mashq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525</cp:revision>
  <cp:lastPrinted>2020-08-26T14:48:01Z</cp:lastPrinted>
  <dcterms:created xsi:type="dcterms:W3CDTF">2020-04-11T16:25:36Z</dcterms:created>
  <dcterms:modified xsi:type="dcterms:W3CDTF">2020-09-07T06:15:20Z</dcterms:modified>
</cp:coreProperties>
</file>