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2.xml" ContentType="application/vnd.openxmlformats-officedocument.theme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theme/theme3.xml" ContentType="application/vnd.openxmlformats-officedocument.theme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63" r:id="rId2"/>
    <p:sldMasterId id="2147483799" r:id="rId3"/>
    <p:sldMasterId id="2147483857" r:id="rId4"/>
  </p:sldMasterIdLst>
  <p:notesMasterIdLst>
    <p:notesMasterId r:id="rId18"/>
  </p:notesMasterIdLst>
  <p:handoutMasterIdLst>
    <p:handoutMasterId r:id="rId19"/>
  </p:handoutMasterIdLst>
  <p:sldIdLst>
    <p:sldId id="390" r:id="rId5"/>
    <p:sldId id="411" r:id="rId6"/>
    <p:sldId id="420" r:id="rId7"/>
    <p:sldId id="408" r:id="rId8"/>
    <p:sldId id="418" r:id="rId9"/>
    <p:sldId id="419" r:id="rId10"/>
    <p:sldId id="415" r:id="rId11"/>
    <p:sldId id="397" r:id="rId12"/>
    <p:sldId id="417" r:id="rId13"/>
    <p:sldId id="421" r:id="rId14"/>
    <p:sldId id="393" r:id="rId15"/>
    <p:sldId id="401" r:id="rId16"/>
    <p:sldId id="422" r:id="rId17"/>
  </p:sldIdLst>
  <p:sldSz cx="9144000" cy="5143500" type="screen16x9"/>
  <p:notesSz cx="6735763" cy="9866313"/>
  <p:defaultTextStyle>
    <a:defPPr>
      <a:defRPr lang="en-US"/>
    </a:defPPr>
    <a:lvl1pPr marL="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833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66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502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336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170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005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9838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2671" algn="l" defTabSz="342833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CAD1"/>
    <a:srgbClr val="619FA7"/>
    <a:srgbClr val="66FFFF"/>
    <a:srgbClr val="99FF99"/>
    <a:srgbClr val="FFCCFF"/>
    <a:srgbClr val="FF66CC"/>
    <a:srgbClr val="8CEE42"/>
    <a:srgbClr val="CC3399"/>
    <a:srgbClr val="FF33CC"/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0036" autoAdjust="0"/>
  </p:normalViewPr>
  <p:slideViewPr>
    <p:cSldViewPr snapToGrid="0">
      <p:cViewPr varScale="1">
        <p:scale>
          <a:sx n="78" d="100"/>
          <a:sy n="78" d="100"/>
        </p:scale>
        <p:origin x="892" y="48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528E12C-EF01-4772-BE0F-2667BF1DE206}" type="doc">
      <dgm:prSet loTypeId="urn:microsoft.com/office/officeart/2005/8/layout/matrix2" loCatId="matrix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C0766546-91F9-4C5D-B4F1-C6AA68D7BE4F}">
      <dgm:prSet phldrT="[Текст]" custT="1"/>
      <dgm:spPr>
        <a:solidFill>
          <a:srgbClr val="FFCCFF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Harakat va holatni bildirgan so‘zlar fe’l deyiladi.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3E0250A-F58F-49A9-A50F-8DD3E2B5E537}" type="parTrans" cxnId="{A90525A1-485F-44AE-82A2-76423C6B9279}">
      <dgm:prSet/>
      <dgm:spPr/>
      <dgm:t>
        <a:bodyPr/>
        <a:lstStyle/>
        <a:p>
          <a:endParaRPr lang="ru-RU"/>
        </a:p>
      </dgm:t>
    </dgm:pt>
    <dgm:pt modelId="{25750ACD-21D4-4D1C-835D-4EDB54E00A7F}" type="sibTrans" cxnId="{A90525A1-485F-44AE-82A2-76423C6B9279}">
      <dgm:prSet/>
      <dgm:spPr/>
      <dgm:t>
        <a:bodyPr/>
        <a:lstStyle/>
        <a:p>
          <a:endParaRPr lang="ru-RU"/>
        </a:p>
      </dgm:t>
    </dgm:pt>
    <dgm:pt modelId="{2B2F410D-6B29-4C6E-8A12-DF710443B7E9}">
      <dgm:prSet phldrT="[Текст]" phldr="1"/>
      <dgm:spPr/>
      <dgm:t>
        <a:bodyPr/>
        <a:lstStyle/>
        <a:p>
          <a:endParaRPr lang="ru-RU"/>
        </a:p>
      </dgm:t>
    </dgm:pt>
    <dgm:pt modelId="{943F3D11-2EB1-4620-A021-6BB5E4D2172B}" type="parTrans" cxnId="{76CFA15F-53B9-458C-B919-E393CFC163E8}">
      <dgm:prSet/>
      <dgm:spPr/>
      <dgm:t>
        <a:bodyPr/>
        <a:lstStyle/>
        <a:p>
          <a:endParaRPr lang="ru-RU"/>
        </a:p>
      </dgm:t>
    </dgm:pt>
    <dgm:pt modelId="{0DA3C5BC-2197-47FB-8A97-3215B46DA0DF}" type="sibTrans" cxnId="{76CFA15F-53B9-458C-B919-E393CFC163E8}">
      <dgm:prSet/>
      <dgm:spPr/>
      <dgm:t>
        <a:bodyPr/>
        <a:lstStyle/>
        <a:p>
          <a:endParaRPr lang="ru-RU"/>
        </a:p>
      </dgm:t>
    </dgm:pt>
    <dgm:pt modelId="{4CCE54C1-ACE5-4A64-9E2C-73EA8D2A38F2}">
      <dgm:prSet phldrT="[Текст]" phldr="1"/>
      <dgm:spPr/>
      <dgm:t>
        <a:bodyPr/>
        <a:lstStyle/>
        <a:p>
          <a:endParaRPr lang="ru-RU" dirty="0"/>
        </a:p>
      </dgm:t>
    </dgm:pt>
    <dgm:pt modelId="{59E9B7F2-E7C4-4803-8831-7B1115B95BC3}" type="parTrans" cxnId="{0ECB1D06-217D-4346-94D5-467DF9F7AC08}">
      <dgm:prSet/>
      <dgm:spPr/>
      <dgm:t>
        <a:bodyPr/>
        <a:lstStyle/>
        <a:p>
          <a:endParaRPr lang="ru-RU"/>
        </a:p>
      </dgm:t>
    </dgm:pt>
    <dgm:pt modelId="{A5F6F24B-69E5-4E45-8473-8A467D6170EA}" type="sibTrans" cxnId="{0ECB1D06-217D-4346-94D5-467DF9F7AC08}">
      <dgm:prSet/>
      <dgm:spPr/>
      <dgm:t>
        <a:bodyPr/>
        <a:lstStyle/>
        <a:p>
          <a:endParaRPr lang="ru-RU"/>
        </a:p>
      </dgm:t>
    </dgm:pt>
    <dgm:pt modelId="{959EDB7B-CD75-47F4-8427-B896E14F756C}">
      <dgm:prSet phldrT="[Текст]" phldr="1"/>
      <dgm:spPr/>
      <dgm:t>
        <a:bodyPr/>
        <a:lstStyle/>
        <a:p>
          <a:endParaRPr lang="ru-RU" dirty="0"/>
        </a:p>
      </dgm:t>
    </dgm:pt>
    <dgm:pt modelId="{BBD870A6-CE4D-44BB-9F61-D9386C966AEA}" type="parTrans" cxnId="{D7DB22C3-B62B-4C4C-B850-FAB56B93A455}">
      <dgm:prSet/>
      <dgm:spPr/>
      <dgm:t>
        <a:bodyPr/>
        <a:lstStyle/>
        <a:p>
          <a:endParaRPr lang="ru-RU"/>
        </a:p>
      </dgm:t>
    </dgm:pt>
    <dgm:pt modelId="{41BB2361-D40A-4FDD-B046-17346F8775B2}" type="sibTrans" cxnId="{D7DB22C3-B62B-4C4C-B850-FAB56B93A455}">
      <dgm:prSet/>
      <dgm:spPr/>
      <dgm:t>
        <a:bodyPr/>
        <a:lstStyle/>
        <a:p>
          <a:endParaRPr lang="ru-RU"/>
        </a:p>
      </dgm:t>
    </dgm:pt>
    <dgm:pt modelId="{E3DBE243-21E1-4A46-A0D2-3B8BBC8BCC78}">
      <dgm:prSet custT="1"/>
      <dgm:spPr>
        <a:solidFill>
          <a:srgbClr val="66FFFF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Fe’llar gapda ko‘pincha kesim vazifasini bajaradi. Ularni ikki to‘g‘ri chiziq bilan belgilaymiz.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FAE1B6-76F5-4803-B00C-76D1BD827DEC}" type="parTrans" cxnId="{016B5451-2F53-4FDE-9216-4985C5AB19D2}">
      <dgm:prSet/>
      <dgm:spPr/>
      <dgm:t>
        <a:bodyPr/>
        <a:lstStyle/>
        <a:p>
          <a:endParaRPr lang="ru-RU"/>
        </a:p>
      </dgm:t>
    </dgm:pt>
    <dgm:pt modelId="{55085E7D-23BC-4BAB-8EF6-4E1B7396C660}" type="sibTrans" cxnId="{016B5451-2F53-4FDE-9216-4985C5AB19D2}">
      <dgm:prSet/>
      <dgm:spPr/>
      <dgm:t>
        <a:bodyPr/>
        <a:lstStyle/>
        <a:p>
          <a:endParaRPr lang="ru-RU"/>
        </a:p>
      </dgm:t>
    </dgm:pt>
    <dgm:pt modelId="{CE72D6C8-2C9F-4C6D-AD68-891B6BDD1BCB}">
      <dgm:prSet/>
      <dgm:spPr/>
      <dgm:t>
        <a:bodyPr/>
        <a:lstStyle/>
        <a:p>
          <a:endParaRPr lang="ru-RU" dirty="0"/>
        </a:p>
      </dgm:t>
    </dgm:pt>
    <dgm:pt modelId="{0BD482FF-3753-49B8-89CB-4CE46A68C852}" type="parTrans" cxnId="{FEFCBB3D-CD25-45D7-96F6-A38DFB9B1A49}">
      <dgm:prSet/>
      <dgm:spPr/>
      <dgm:t>
        <a:bodyPr/>
        <a:lstStyle/>
        <a:p>
          <a:endParaRPr lang="ru-RU"/>
        </a:p>
      </dgm:t>
    </dgm:pt>
    <dgm:pt modelId="{20E3D8E6-1037-423A-86E7-E9A1A7371522}" type="sibTrans" cxnId="{FEFCBB3D-CD25-45D7-96F6-A38DFB9B1A49}">
      <dgm:prSet/>
      <dgm:spPr/>
      <dgm:t>
        <a:bodyPr/>
        <a:lstStyle/>
        <a:p>
          <a:endParaRPr lang="ru-RU"/>
        </a:p>
      </dgm:t>
    </dgm:pt>
    <dgm:pt modelId="{8578E9B6-BE16-406B-B2D6-B4FEC2D3118C}">
      <dgm:prSet/>
      <dgm:spPr/>
      <dgm:t>
        <a:bodyPr/>
        <a:lstStyle/>
        <a:p>
          <a:endParaRPr lang="ru-RU" dirty="0"/>
        </a:p>
      </dgm:t>
    </dgm:pt>
    <dgm:pt modelId="{EEC5BB44-04BA-4E04-A79A-4B5A08BDEC16}" type="parTrans" cxnId="{FAD25EF1-AAB3-484B-A767-BE397612D565}">
      <dgm:prSet/>
      <dgm:spPr/>
      <dgm:t>
        <a:bodyPr/>
        <a:lstStyle/>
        <a:p>
          <a:endParaRPr lang="ru-RU"/>
        </a:p>
      </dgm:t>
    </dgm:pt>
    <dgm:pt modelId="{5EF8AF6E-D6EF-4252-959A-282210B8B216}" type="sibTrans" cxnId="{FAD25EF1-AAB3-484B-A767-BE397612D565}">
      <dgm:prSet/>
      <dgm:spPr/>
      <dgm:t>
        <a:bodyPr/>
        <a:lstStyle/>
        <a:p>
          <a:endParaRPr lang="ru-RU"/>
        </a:p>
      </dgm:t>
    </dgm:pt>
    <dgm:pt modelId="{CDD27A27-3667-4891-BA8A-40A0283655EE}">
      <dgm:prSet custT="1"/>
      <dgm:spPr>
        <a:solidFill>
          <a:srgbClr val="99FF99"/>
        </a:solidFill>
      </dgm:spPr>
      <dgm:t>
        <a:bodyPr/>
        <a:lstStyle/>
        <a:p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Fe’llar “nima qildi?”, 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qilyapti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?”, 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ima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smtClean="0">
              <a:latin typeface="Arial" panose="020B0604020202020204" pitchFamily="34" charset="0"/>
              <a:cs typeface="Arial" panose="020B0604020202020204" pitchFamily="34" charset="0"/>
            </a:rPr>
            <a:t>qilmoqchi</a:t>
          </a:r>
          <a:r>
            <a:rPr lang="uz-Latn-UZ" sz="2400" smtClean="0">
              <a:latin typeface="Arial" panose="020B0604020202020204" pitchFamily="34" charset="0"/>
              <a:cs typeface="Arial" panose="020B0604020202020204" pitchFamily="34" charset="0"/>
            </a:rPr>
            <a:t>?” 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so‘roqlariga javob bo‘ladi.</a:t>
          </a:r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D4F207-82B9-4043-A56C-6B5CBA94236E}" type="parTrans" cxnId="{716EA586-9477-468C-B79F-A2AE0A5E2A0E}">
      <dgm:prSet/>
      <dgm:spPr/>
      <dgm:t>
        <a:bodyPr/>
        <a:lstStyle/>
        <a:p>
          <a:endParaRPr lang="ru-RU"/>
        </a:p>
      </dgm:t>
    </dgm:pt>
    <dgm:pt modelId="{9EB1C97C-49E3-4662-8FF2-3E651AAAED53}" type="sibTrans" cxnId="{716EA586-9477-468C-B79F-A2AE0A5E2A0E}">
      <dgm:prSet/>
      <dgm:spPr/>
      <dgm:t>
        <a:bodyPr/>
        <a:lstStyle/>
        <a:p>
          <a:endParaRPr lang="ru-RU"/>
        </a:p>
      </dgm:t>
    </dgm:pt>
    <dgm:pt modelId="{0F392BF0-FED0-43E9-BB28-6CED6EE689C8}">
      <dgm:prSet/>
      <dgm:spPr/>
      <dgm:t>
        <a:bodyPr/>
        <a:lstStyle/>
        <a:p>
          <a:endParaRPr lang="ru-RU" dirty="0"/>
        </a:p>
      </dgm:t>
    </dgm:pt>
    <dgm:pt modelId="{9FC9B6A1-608A-4A38-BCA7-D626179C2704}" type="parTrans" cxnId="{4986FB8E-9101-49C4-A40C-7D41DEC6B946}">
      <dgm:prSet/>
      <dgm:spPr/>
      <dgm:t>
        <a:bodyPr/>
        <a:lstStyle/>
        <a:p>
          <a:endParaRPr lang="ru-RU"/>
        </a:p>
      </dgm:t>
    </dgm:pt>
    <dgm:pt modelId="{30094363-763D-4807-A4C2-06AE3064C511}" type="sibTrans" cxnId="{4986FB8E-9101-49C4-A40C-7D41DEC6B946}">
      <dgm:prSet/>
      <dgm:spPr/>
      <dgm:t>
        <a:bodyPr/>
        <a:lstStyle/>
        <a:p>
          <a:endParaRPr lang="ru-RU"/>
        </a:p>
      </dgm:t>
    </dgm:pt>
    <dgm:pt modelId="{415647A0-0CC3-407A-A4F0-7AF339E0F47B}">
      <dgm:prSet/>
      <dgm:spPr/>
      <dgm:t>
        <a:bodyPr/>
        <a:lstStyle/>
        <a:p>
          <a:endParaRPr lang="ru-RU"/>
        </a:p>
      </dgm:t>
    </dgm:pt>
    <dgm:pt modelId="{1C425081-F037-47D0-92BD-7E0C83695294}" type="parTrans" cxnId="{BDE1A247-3160-4C41-B2F7-CFA9592E0563}">
      <dgm:prSet/>
      <dgm:spPr/>
      <dgm:t>
        <a:bodyPr/>
        <a:lstStyle/>
        <a:p>
          <a:endParaRPr lang="ru-RU"/>
        </a:p>
      </dgm:t>
    </dgm:pt>
    <dgm:pt modelId="{1CF870EE-212E-4B31-B31C-F4B3938A98BB}" type="sibTrans" cxnId="{BDE1A247-3160-4C41-B2F7-CFA9592E0563}">
      <dgm:prSet/>
      <dgm:spPr/>
      <dgm:t>
        <a:bodyPr/>
        <a:lstStyle/>
        <a:p>
          <a:endParaRPr lang="ru-RU"/>
        </a:p>
      </dgm:t>
    </dgm:pt>
    <dgm:pt modelId="{7B0596A7-279A-46D2-802C-370733DEE794}">
      <dgm:prSet custT="1"/>
      <dgm:spPr>
        <a:solidFill>
          <a:srgbClr val="FFFF00"/>
        </a:solidFill>
      </dgm:spPr>
      <dgm:t>
        <a:bodyPr/>
        <a:lstStyle/>
        <a:p>
          <a:endParaRPr lang="uz-Latn-UZ" sz="2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Fe’lda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uz-Latn-UZ" sz="24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; 2)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; 3)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kelasi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endParaRPr lang="ru-RU" sz="2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57CD19B-10B0-4002-A3F6-E396F6A4D358}" type="parTrans" cxnId="{D2797FA0-4859-4537-8AFD-D286E8404814}">
      <dgm:prSet/>
      <dgm:spPr/>
      <dgm:t>
        <a:bodyPr/>
        <a:lstStyle/>
        <a:p>
          <a:endParaRPr lang="ru-RU"/>
        </a:p>
      </dgm:t>
    </dgm:pt>
    <dgm:pt modelId="{CDCA4AA6-8B5C-4714-A9D9-181E0F244099}" type="sibTrans" cxnId="{D2797FA0-4859-4537-8AFD-D286E8404814}">
      <dgm:prSet/>
      <dgm:spPr/>
      <dgm:t>
        <a:bodyPr/>
        <a:lstStyle/>
        <a:p>
          <a:endParaRPr lang="ru-RU"/>
        </a:p>
      </dgm:t>
    </dgm:pt>
    <dgm:pt modelId="{13D76621-67A4-4126-97A7-8AE5C08B6474}">
      <dgm:prSet/>
      <dgm:spPr/>
      <dgm:t>
        <a:bodyPr/>
        <a:lstStyle/>
        <a:p>
          <a:endParaRPr lang="ru-RU"/>
        </a:p>
      </dgm:t>
    </dgm:pt>
    <dgm:pt modelId="{15E94151-3ED0-4445-978F-7C0F27439FD7}" type="parTrans" cxnId="{4D32DA5E-26AE-4D97-8650-773A1DF0A76D}">
      <dgm:prSet/>
      <dgm:spPr/>
      <dgm:t>
        <a:bodyPr/>
        <a:lstStyle/>
        <a:p>
          <a:endParaRPr lang="ru-RU"/>
        </a:p>
      </dgm:t>
    </dgm:pt>
    <dgm:pt modelId="{A1D2076C-75DE-4D74-8C9A-6AD222BC109B}" type="sibTrans" cxnId="{4D32DA5E-26AE-4D97-8650-773A1DF0A76D}">
      <dgm:prSet/>
      <dgm:spPr/>
      <dgm:t>
        <a:bodyPr/>
        <a:lstStyle/>
        <a:p>
          <a:endParaRPr lang="ru-RU"/>
        </a:p>
      </dgm:t>
    </dgm:pt>
    <dgm:pt modelId="{266190BF-9520-49DB-AE69-39210975B2C8}">
      <dgm:prSet/>
      <dgm:spPr/>
      <dgm:t>
        <a:bodyPr/>
        <a:lstStyle/>
        <a:p>
          <a:endParaRPr lang="ru-RU"/>
        </a:p>
      </dgm:t>
    </dgm:pt>
    <dgm:pt modelId="{7A2A1932-14A0-4D6B-B9A6-1791BBBBE74A}" type="parTrans" cxnId="{88B5D139-1EF9-41EB-B68D-2ECBD089F6DE}">
      <dgm:prSet/>
      <dgm:spPr/>
      <dgm:t>
        <a:bodyPr/>
        <a:lstStyle/>
        <a:p>
          <a:endParaRPr lang="ru-RU"/>
        </a:p>
      </dgm:t>
    </dgm:pt>
    <dgm:pt modelId="{971297E8-DC8C-47D6-A663-B2E7FFE24CC2}" type="sibTrans" cxnId="{88B5D139-1EF9-41EB-B68D-2ECBD089F6DE}">
      <dgm:prSet/>
      <dgm:spPr/>
      <dgm:t>
        <a:bodyPr/>
        <a:lstStyle/>
        <a:p>
          <a:endParaRPr lang="ru-RU"/>
        </a:p>
      </dgm:t>
    </dgm:pt>
    <dgm:pt modelId="{F5C02715-7613-48BB-AF5A-DE93EE07B444}" type="pres">
      <dgm:prSet presAssocID="{5528E12C-EF01-4772-BE0F-2667BF1DE206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5EA96E0-9EC2-405E-A788-B45ECE59378E}" type="pres">
      <dgm:prSet presAssocID="{5528E12C-EF01-4772-BE0F-2667BF1DE206}" presName="axisShape" presStyleLbl="bgShp" presStyleIdx="0" presStyleCnt="1" custLinFactNeighborX="321" custLinFactNeighborY="4719"/>
      <dgm:spPr/>
    </dgm:pt>
    <dgm:pt modelId="{72DE1FB0-0933-49A7-B135-427B67955EA3}" type="pres">
      <dgm:prSet presAssocID="{5528E12C-EF01-4772-BE0F-2667BF1DE206}" presName="rect1" presStyleLbl="node1" presStyleIdx="0" presStyleCnt="4" custScaleX="234913" custLinFactNeighborX="-73125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EEC1B1-E84A-457E-97F9-1920255E25DE}" type="pres">
      <dgm:prSet presAssocID="{5528E12C-EF01-4772-BE0F-2667BF1DE206}" presName="rect2" presStyleLbl="node1" presStyleIdx="1" presStyleCnt="4" custScaleX="255500" custLinFactNeighborX="84978" custLinFactNeighborY="-445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0C3AF0-FF8D-4187-8034-1CCE0D3C14C8}" type="pres">
      <dgm:prSet presAssocID="{5528E12C-EF01-4772-BE0F-2667BF1DE206}" presName="rect3" presStyleLbl="node1" presStyleIdx="2" presStyleCnt="4" custScaleX="237028" custLinFactNeighborX="-77143" custLinFactNeighborY="160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A255506-6EE2-4AAC-B8B7-61BC0622395A}" type="pres">
      <dgm:prSet presAssocID="{5528E12C-EF01-4772-BE0F-2667BF1DE206}" presName="rect4" presStyleLbl="node1" presStyleIdx="3" presStyleCnt="4" custScaleX="255255" custLinFactNeighborX="82214" custLinFactNeighborY="4449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90525A1-485F-44AE-82A2-76423C6B9279}" srcId="{5528E12C-EF01-4772-BE0F-2667BF1DE206}" destId="{C0766546-91F9-4C5D-B4F1-C6AA68D7BE4F}" srcOrd="0" destOrd="0" parTransId="{53E0250A-F58F-49A9-A50F-8DD3E2B5E537}" sibTransId="{25750ACD-21D4-4D1C-835D-4EDB54E00A7F}"/>
    <dgm:cxn modelId="{C6997DB3-9559-46E3-A66C-80DE7E7791EB}" type="presOf" srcId="{CDD27A27-3667-4891-BA8A-40A0283655EE}" destId="{B50C3AF0-FF8D-4187-8034-1CCE0D3C14C8}" srcOrd="0" destOrd="0" presId="urn:microsoft.com/office/officeart/2005/8/layout/matrix2"/>
    <dgm:cxn modelId="{016B5451-2F53-4FDE-9216-4985C5AB19D2}" srcId="{5528E12C-EF01-4772-BE0F-2667BF1DE206}" destId="{E3DBE243-21E1-4A46-A0D2-3B8BBC8BCC78}" srcOrd="1" destOrd="0" parTransId="{EFFAE1B6-76F5-4803-B00C-76D1BD827DEC}" sibTransId="{55085E7D-23BC-4BAB-8EF6-4E1B7396C660}"/>
    <dgm:cxn modelId="{BEFA9A07-9FB1-4207-A917-4309CA83AE48}" type="presOf" srcId="{E3DBE243-21E1-4A46-A0D2-3B8BBC8BCC78}" destId="{21EEC1B1-E84A-457E-97F9-1920255E25DE}" srcOrd="0" destOrd="0" presId="urn:microsoft.com/office/officeart/2005/8/layout/matrix2"/>
    <dgm:cxn modelId="{FEFCBB3D-CD25-45D7-96F6-A38DFB9B1A49}" srcId="{5528E12C-EF01-4772-BE0F-2667BF1DE206}" destId="{CE72D6C8-2C9F-4C6D-AD68-891B6BDD1BCB}" srcOrd="8" destOrd="0" parTransId="{0BD482FF-3753-49B8-89CB-4CE46A68C852}" sibTransId="{20E3D8E6-1037-423A-86E7-E9A1A7371522}"/>
    <dgm:cxn modelId="{76CFA15F-53B9-458C-B919-E393CFC163E8}" srcId="{5528E12C-EF01-4772-BE0F-2667BF1DE206}" destId="{2B2F410D-6B29-4C6E-8A12-DF710443B7E9}" srcOrd="10" destOrd="0" parTransId="{943F3D11-2EB1-4620-A021-6BB5E4D2172B}" sibTransId="{0DA3C5BC-2197-47FB-8A97-3215B46DA0DF}"/>
    <dgm:cxn modelId="{45E01F3B-9EC1-4094-A16E-3E1204DC7651}" type="presOf" srcId="{7B0596A7-279A-46D2-802C-370733DEE794}" destId="{BA255506-6EE2-4AAC-B8B7-61BC0622395A}" srcOrd="0" destOrd="0" presId="urn:microsoft.com/office/officeart/2005/8/layout/matrix2"/>
    <dgm:cxn modelId="{4986FB8E-9101-49C4-A40C-7D41DEC6B946}" srcId="{5528E12C-EF01-4772-BE0F-2667BF1DE206}" destId="{0F392BF0-FED0-43E9-BB28-6CED6EE689C8}" srcOrd="6" destOrd="0" parTransId="{9FC9B6A1-608A-4A38-BCA7-D626179C2704}" sibTransId="{30094363-763D-4807-A4C2-06AE3064C511}"/>
    <dgm:cxn modelId="{FAD25EF1-AAB3-484B-A767-BE397612D565}" srcId="{5528E12C-EF01-4772-BE0F-2667BF1DE206}" destId="{8578E9B6-BE16-406B-B2D6-B4FEC2D3118C}" srcOrd="9" destOrd="0" parTransId="{EEC5BB44-04BA-4E04-A79A-4B5A08BDEC16}" sibTransId="{5EF8AF6E-D6EF-4252-959A-282210B8B216}"/>
    <dgm:cxn modelId="{A989D6C7-64CD-4445-9B2A-D0296F86C74F}" type="presOf" srcId="{5528E12C-EF01-4772-BE0F-2667BF1DE206}" destId="{F5C02715-7613-48BB-AF5A-DE93EE07B444}" srcOrd="0" destOrd="0" presId="urn:microsoft.com/office/officeart/2005/8/layout/matrix2"/>
    <dgm:cxn modelId="{D2797FA0-4859-4537-8AFD-D286E8404814}" srcId="{5528E12C-EF01-4772-BE0F-2667BF1DE206}" destId="{7B0596A7-279A-46D2-802C-370733DEE794}" srcOrd="3" destOrd="0" parTransId="{F57CD19B-10B0-4002-A3F6-E396F6A4D358}" sibTransId="{CDCA4AA6-8B5C-4714-A9D9-181E0F244099}"/>
    <dgm:cxn modelId="{88B5D139-1EF9-41EB-B68D-2ECBD089F6DE}" srcId="{5528E12C-EF01-4772-BE0F-2667BF1DE206}" destId="{266190BF-9520-49DB-AE69-39210975B2C8}" srcOrd="5" destOrd="0" parTransId="{7A2A1932-14A0-4D6B-B9A6-1791BBBBE74A}" sibTransId="{971297E8-DC8C-47D6-A663-B2E7FFE24CC2}"/>
    <dgm:cxn modelId="{D818D911-CDBF-4FC8-86D7-44ECA8AB9E79}" type="presOf" srcId="{C0766546-91F9-4C5D-B4F1-C6AA68D7BE4F}" destId="{72DE1FB0-0933-49A7-B135-427B67955EA3}" srcOrd="0" destOrd="0" presId="urn:microsoft.com/office/officeart/2005/8/layout/matrix2"/>
    <dgm:cxn modelId="{BDE1A247-3160-4C41-B2F7-CFA9592E0563}" srcId="{5528E12C-EF01-4772-BE0F-2667BF1DE206}" destId="{415647A0-0CC3-407A-A4F0-7AF339E0F47B}" srcOrd="7" destOrd="0" parTransId="{1C425081-F037-47D0-92BD-7E0C83695294}" sibTransId="{1CF870EE-212E-4B31-B31C-F4B3938A98BB}"/>
    <dgm:cxn modelId="{4D32DA5E-26AE-4D97-8650-773A1DF0A76D}" srcId="{5528E12C-EF01-4772-BE0F-2667BF1DE206}" destId="{13D76621-67A4-4126-97A7-8AE5C08B6474}" srcOrd="4" destOrd="0" parTransId="{15E94151-3ED0-4445-978F-7C0F27439FD7}" sibTransId="{A1D2076C-75DE-4D74-8C9A-6AD222BC109B}"/>
    <dgm:cxn modelId="{0ECB1D06-217D-4346-94D5-467DF9F7AC08}" srcId="{5528E12C-EF01-4772-BE0F-2667BF1DE206}" destId="{4CCE54C1-ACE5-4A64-9E2C-73EA8D2A38F2}" srcOrd="11" destOrd="0" parTransId="{59E9B7F2-E7C4-4803-8831-7B1115B95BC3}" sibTransId="{A5F6F24B-69E5-4E45-8473-8A467D6170EA}"/>
    <dgm:cxn modelId="{716EA586-9477-468C-B79F-A2AE0A5E2A0E}" srcId="{5528E12C-EF01-4772-BE0F-2667BF1DE206}" destId="{CDD27A27-3667-4891-BA8A-40A0283655EE}" srcOrd="2" destOrd="0" parTransId="{ACD4F207-82B9-4043-A56C-6B5CBA94236E}" sibTransId="{9EB1C97C-49E3-4662-8FF2-3E651AAAED53}"/>
    <dgm:cxn modelId="{D7DB22C3-B62B-4C4C-B850-FAB56B93A455}" srcId="{5528E12C-EF01-4772-BE0F-2667BF1DE206}" destId="{959EDB7B-CD75-47F4-8427-B896E14F756C}" srcOrd="12" destOrd="0" parTransId="{BBD870A6-CE4D-44BB-9F61-D9386C966AEA}" sibTransId="{41BB2361-D40A-4FDD-B046-17346F8775B2}"/>
    <dgm:cxn modelId="{D4F7E83B-5F0F-47BA-8AFE-DC2A3A95F45B}" type="presParOf" srcId="{F5C02715-7613-48BB-AF5A-DE93EE07B444}" destId="{E5EA96E0-9EC2-405E-A788-B45ECE59378E}" srcOrd="0" destOrd="0" presId="urn:microsoft.com/office/officeart/2005/8/layout/matrix2"/>
    <dgm:cxn modelId="{3BE2C6A1-155F-499C-AAB4-8422DE4D9B1D}" type="presParOf" srcId="{F5C02715-7613-48BB-AF5A-DE93EE07B444}" destId="{72DE1FB0-0933-49A7-B135-427B67955EA3}" srcOrd="1" destOrd="0" presId="urn:microsoft.com/office/officeart/2005/8/layout/matrix2"/>
    <dgm:cxn modelId="{30BEFE9B-75C9-4BBC-8665-E612CB0BFDEA}" type="presParOf" srcId="{F5C02715-7613-48BB-AF5A-DE93EE07B444}" destId="{21EEC1B1-E84A-457E-97F9-1920255E25DE}" srcOrd="2" destOrd="0" presId="urn:microsoft.com/office/officeart/2005/8/layout/matrix2"/>
    <dgm:cxn modelId="{CE11F0A3-EF50-432B-911C-09397DED93ED}" type="presParOf" srcId="{F5C02715-7613-48BB-AF5A-DE93EE07B444}" destId="{B50C3AF0-FF8D-4187-8034-1CCE0D3C14C8}" srcOrd="3" destOrd="0" presId="urn:microsoft.com/office/officeart/2005/8/layout/matrix2"/>
    <dgm:cxn modelId="{0A082A3F-4653-4DAC-A1BA-BA126692F90C}" type="presParOf" srcId="{F5C02715-7613-48BB-AF5A-DE93EE07B444}" destId="{BA255506-6EE2-4AAC-B8B7-61BC0622395A}" srcOrd="4" destOrd="0" presId="urn:microsoft.com/office/officeart/2005/8/layout/matrix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5EA96E0-9EC2-405E-A788-B45ECE59378E}">
      <dsp:nvSpPr>
        <dsp:cNvPr id="0" name=""/>
        <dsp:cNvSpPr/>
      </dsp:nvSpPr>
      <dsp:spPr>
        <a:xfrm>
          <a:off x="2197122" y="0"/>
          <a:ext cx="4064001" cy="4064001"/>
        </a:xfrm>
        <a:prstGeom prst="quadArrow">
          <a:avLst>
            <a:gd name="adj1" fmla="val 2000"/>
            <a:gd name="adj2" fmla="val 4000"/>
            <a:gd name="adj3" fmla="val 5000"/>
          </a:avLst>
        </a:prstGeom>
        <a:solidFill>
          <a:schemeClr val="accent4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72DE1FB0-0933-49A7-B135-427B67955EA3}">
      <dsp:nvSpPr>
        <dsp:cNvPr id="0" name=""/>
        <dsp:cNvSpPr/>
      </dsp:nvSpPr>
      <dsp:spPr>
        <a:xfrm>
          <a:off x="162943" y="191772"/>
          <a:ext cx="3818746" cy="1625600"/>
        </a:xfrm>
        <a:prstGeom prst="roundRect">
          <a:avLst/>
        </a:prstGeom>
        <a:solidFill>
          <a:srgbClr val="FFCC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Harakat va holatni bildirgan so‘zlar fe’l deyiladi.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2298" y="271127"/>
        <a:ext cx="3660036" cy="1466890"/>
      </dsp:txXfrm>
    </dsp:sp>
    <dsp:sp modelId="{21EEC1B1-E84A-457E-97F9-1920255E25DE}">
      <dsp:nvSpPr>
        <dsp:cNvPr id="0" name=""/>
        <dsp:cNvSpPr/>
      </dsp:nvSpPr>
      <dsp:spPr>
        <a:xfrm>
          <a:off x="4428885" y="191772"/>
          <a:ext cx="4153409" cy="1625600"/>
        </a:xfrm>
        <a:prstGeom prst="roundRect">
          <a:avLst/>
        </a:prstGeom>
        <a:solidFill>
          <a:srgbClr val="66FFFF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Fe’llar gapda ko‘pincha kesim vazifasini bajaradi. Ularni ikki to‘g‘ri chiziq bilan belgilaymiz.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08240" y="271127"/>
        <a:ext cx="3994699" cy="1466890"/>
      </dsp:txXfrm>
    </dsp:sp>
    <dsp:sp modelId="{B50C3AF0-FF8D-4187-8034-1CCE0D3C14C8}">
      <dsp:nvSpPr>
        <dsp:cNvPr id="0" name=""/>
        <dsp:cNvSpPr/>
      </dsp:nvSpPr>
      <dsp:spPr>
        <a:xfrm>
          <a:off x="80436" y="2200363"/>
          <a:ext cx="3853128" cy="1625600"/>
        </a:xfrm>
        <a:prstGeom prst="roundRect">
          <a:avLst/>
        </a:prstGeom>
        <a:solidFill>
          <a:srgbClr val="99FF99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Fe’llar “nima qildi?”, 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nima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qilyapti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?”, 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“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n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ima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smtClean="0">
              <a:latin typeface="Arial" panose="020B0604020202020204" pitchFamily="34" charset="0"/>
              <a:cs typeface="Arial" panose="020B0604020202020204" pitchFamily="34" charset="0"/>
            </a:rPr>
            <a:t>qilmoqchi</a:t>
          </a:r>
          <a:r>
            <a:rPr lang="uz-Latn-UZ" sz="2400" kern="1200" smtClean="0">
              <a:latin typeface="Arial" panose="020B0604020202020204" pitchFamily="34" charset="0"/>
              <a:cs typeface="Arial" panose="020B0604020202020204" pitchFamily="34" charset="0"/>
            </a:rPr>
            <a:t>?” 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so‘roqlariga javob bo‘ladi.</a:t>
          </a: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791" y="2279718"/>
        <a:ext cx="3694418" cy="1466890"/>
      </dsp:txXfrm>
    </dsp:sp>
    <dsp:sp modelId="{BA255506-6EE2-4AAC-B8B7-61BC0622395A}">
      <dsp:nvSpPr>
        <dsp:cNvPr id="0" name=""/>
        <dsp:cNvSpPr/>
      </dsp:nvSpPr>
      <dsp:spPr>
        <a:xfrm>
          <a:off x="4432868" y="2246563"/>
          <a:ext cx="4149426" cy="1625600"/>
        </a:xfrm>
        <a:prstGeom prst="roundRect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2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Fe’lda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uchta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uz-Latn-UZ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  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1)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o‘tgan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2)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hozirgi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; 3)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kelasi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4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zamon</a:t>
          </a:r>
          <a:r>
            <a:rPr lang="en-US" sz="240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2400" kern="1200" dirty="0" smtClean="0">
            <a:latin typeface="Arial" panose="020B0604020202020204" pitchFamily="34" charset="0"/>
            <a:cs typeface="Arial" panose="020B0604020202020204" pitchFamily="34" charset="0"/>
          </a:endParaRP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512223" y="2325918"/>
        <a:ext cx="3990716" cy="146689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matrix2">
  <dgm:title val=""/>
  <dgm:desc val=""/>
  <dgm:catLst>
    <dgm:cat type="matrix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l" for="ch" forName="rect1" refType="w" fact="0.065"/>
          <dgm:constr type="t" for="ch" forName="rect1" refType="h" fact="0.065"/>
          <dgm:constr type="w" for="ch" forName="rect2" refType="w" fact="0.4"/>
          <dgm:constr type="h" for="ch" forName="rect2" refType="h" fact="0.4"/>
          <dgm:constr type="r" for="ch" forName="rect2" refType="w" fact="0.935"/>
          <dgm:constr type="t" for="ch" forName="rect2" refType="h" fact="0.065"/>
          <dgm:constr type="w" for="ch" forName="rect3" refType="w" fact="0.4"/>
          <dgm:constr type="h" for="ch" forName="rect3" refType="w" fact="0.4"/>
          <dgm:constr type="l" for="ch" forName="rect3" refType="w" fact="0.065"/>
          <dgm:constr type="b" for="ch" forName="rect3" refType="h" fact="0.935"/>
          <dgm:constr type="w" for="ch" forName="rect4" refType="w" fact="0.4"/>
          <dgm:constr type="h" for="ch" forName="rect4" refType="h" fact="0.4"/>
          <dgm:constr type="r" for="ch" forName="rect4" refType="w" fact="0.935"/>
          <dgm:constr type="b" for="ch" forName="rect4" refType="h" fact="0.935"/>
        </dgm:constrLst>
      </dgm:if>
      <dgm:else name="Name2">
        <dgm:constrLst>
          <dgm:constr type="primFontSz" for="ch" ptType="node" op="equ" val="65"/>
          <dgm:constr type="w" for="ch" forName="axisShape" refType="w"/>
          <dgm:constr type="h" for="ch" forName="axisShape" refType="h"/>
          <dgm:constr type="w" for="ch" forName="rect1" refType="w" fact="0.4"/>
          <dgm:constr type="h" for="ch" forName="rect1" refType="w" fact="0.4"/>
          <dgm:constr type="r" for="ch" forName="rect1" refType="w" fact="0.935"/>
          <dgm:constr type="t" for="ch" forName="rect1" refType="h" fact="0.065"/>
          <dgm:constr type="w" for="ch" forName="rect2" refType="w" fact="0.4"/>
          <dgm:constr type="h" for="ch" forName="rect2" refType="h" fact="0.4"/>
          <dgm:constr type="l" for="ch" forName="rect2" refType="w" fact="0.065"/>
          <dgm:constr type="t" for="ch" forName="rect2" refType="h" fact="0.065"/>
          <dgm:constr type="w" for="ch" forName="rect3" refType="w" fact="0.4"/>
          <dgm:constr type="h" for="ch" forName="rect3" refType="w" fact="0.4"/>
          <dgm:constr type="r" for="ch" forName="rect3" refType="w" fact="0.935"/>
          <dgm:constr type="b" for="ch" forName="rect3" refType="h" fact="0.935"/>
          <dgm:constr type="w" for="ch" forName="rect4" refType="w" fact="0.4"/>
          <dgm:constr type="h" for="ch" forName="rect4" refType="h" fact="0.4"/>
          <dgm:constr type="l" for="ch" forName="rect4" refType="w" fact="0.065"/>
          <dgm:constr type="b" for="ch" forName="rect4" refType="h" fact="0.935"/>
        </dgm:constrLst>
      </dgm:else>
    </dgm:choose>
    <dgm:ruleLst/>
    <dgm:choose name="Name3">
      <dgm:if name="Name4" axis="ch" ptType="node" func="cnt" op="gte" val="1">
        <dgm:layoutNode name="axisShape" styleLbl="bgShp">
          <dgm:alg type="sp"/>
          <dgm:shape xmlns:r="http://schemas.openxmlformats.org/officeDocument/2006/relationships" type="quadArrow" r:blip="">
            <dgm:adjLst>
              <dgm:adj idx="1" val="0.02"/>
              <dgm:adj idx="2" val="0.04"/>
              <dgm:adj idx="3" val="0.05"/>
            </dgm:adjLst>
          </dgm:shape>
          <dgm:presOf/>
          <dgm:constrLst/>
          <dgm:ruleLst/>
        </dgm:layoutNode>
        <dgm:layoutNode name="rect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rect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07.09.2020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7113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422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1336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8448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5560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2671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9784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6895" algn="l" defTabSz="914224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2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2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11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70127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3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499929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79399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5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97379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6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35458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0448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300662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9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35241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49D4C1E-46C9-452C-9820-5F259BFDCBE1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096365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4" y="1597824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0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1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1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2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2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3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0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0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0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0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2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2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6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669" indent="-91835">
              <a:defRPr sz="800">
                <a:solidFill>
                  <a:srgbClr val="FFFFFF"/>
                </a:solidFill>
              </a:defRPr>
            </a:lvl3pPr>
            <a:lvl4pPr marL="275503" indent="-91835">
              <a:defRPr sz="800">
                <a:solidFill>
                  <a:srgbClr val="FFFFFF"/>
                </a:solidFill>
              </a:defRPr>
            </a:lvl4pPr>
            <a:lvl5pPr marL="397950" indent="-12244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4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6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6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1" y="1229846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6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1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2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503" indent="-9183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8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7"/>
            <a:ext cx="8190071" cy="366436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8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199" y="4783458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4783458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5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6" indent="-81626">
              <a:buFont typeface="Arial" panose="020B0604020202020204" pitchFamily="34" charset="0"/>
              <a:buChar char="•"/>
              <a:defRPr sz="800"/>
            </a:lvl2pPr>
            <a:lvl3pPr marL="163254" indent="-81626">
              <a:defRPr sz="800"/>
            </a:lvl3pPr>
            <a:lvl4pPr marL="285693" indent="-122439">
              <a:defRPr sz="800"/>
            </a:lvl4pPr>
            <a:lvl5pPr marL="408132" indent="-122439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4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5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5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5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5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62" indent="-114262">
              <a:buFont typeface="Arial" panose="020B0604020202020204" pitchFamily="34" charset="0"/>
              <a:buChar char="•"/>
              <a:defRPr sz="1100"/>
            </a:lvl2pPr>
            <a:lvl3pPr marL="228524" indent="-114262">
              <a:defRPr sz="1100"/>
            </a:lvl3pPr>
            <a:lvl4pPr marL="399917" indent="-171391">
              <a:defRPr sz="1100"/>
            </a:lvl4pPr>
            <a:lvl5pPr marL="571308" indent="-171391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2291465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3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7068" indent="-18567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5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45" tIns="91423" rIns="182845" bIns="9142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7096" indent="-128548">
              <a:defRPr sz="1100">
                <a:solidFill>
                  <a:srgbClr val="FFFFFF"/>
                </a:solidFill>
              </a:defRPr>
            </a:lvl3pPr>
            <a:lvl4pPr marL="385643" indent="-128548">
              <a:defRPr sz="1100">
                <a:solidFill>
                  <a:srgbClr val="FFFFFF"/>
                </a:solidFill>
              </a:defRPr>
            </a:lvl4pPr>
            <a:lvl5pPr marL="557039" indent="-171398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5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48" indent="-128548">
              <a:buFont typeface="Arial" panose="020B0604020202020204" pitchFamily="34" charset="0"/>
              <a:buChar char="•"/>
              <a:defRPr sz="1100"/>
            </a:lvl2pPr>
            <a:lvl3pPr marL="257096" indent="-128548">
              <a:defRPr sz="1100"/>
            </a:lvl3pPr>
            <a:lvl4pPr marL="385643" indent="-128548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4" y="1089314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91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786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4179" indent="-171391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571" indent="-17139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0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4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0" y="291493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1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643" indent="-128548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841773"/>
            <a:ext cx="6858001" cy="1790701"/>
          </a:xfrm>
        </p:spPr>
        <p:txBody>
          <a:bodyPr anchor="b"/>
          <a:lstStyle>
            <a:lvl1pPr algn="ctr"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2701529"/>
            <a:ext cx="6858001" cy="1241821"/>
          </a:xfrm>
        </p:spPr>
        <p:txBody>
          <a:bodyPr/>
          <a:lstStyle>
            <a:lvl1pPr marL="0" indent="0" algn="ctr">
              <a:buNone/>
              <a:defRPr sz="1700"/>
            </a:lvl1pPr>
            <a:lvl2pPr marL="318168" indent="0" algn="ctr">
              <a:buNone/>
              <a:defRPr sz="1400"/>
            </a:lvl2pPr>
            <a:lvl3pPr marL="636337" indent="0" algn="ctr">
              <a:buNone/>
              <a:defRPr sz="1300"/>
            </a:lvl3pPr>
            <a:lvl4pPr marL="954505" indent="0" algn="ctr">
              <a:buNone/>
              <a:defRPr sz="1100"/>
            </a:lvl4pPr>
            <a:lvl5pPr marL="1272673" indent="0" algn="ctr">
              <a:buNone/>
              <a:defRPr sz="1100"/>
            </a:lvl5pPr>
            <a:lvl6pPr marL="1590840" indent="0" algn="ctr">
              <a:buNone/>
              <a:defRPr sz="1100"/>
            </a:lvl6pPr>
            <a:lvl7pPr marL="1909010" indent="0" algn="ctr">
              <a:buNone/>
              <a:defRPr sz="1100"/>
            </a:lvl7pPr>
            <a:lvl8pPr marL="2227177" indent="0" algn="ctr">
              <a:buNone/>
              <a:defRPr sz="1100"/>
            </a:lvl8pPr>
            <a:lvl9pPr marL="2545347" indent="0" algn="ctr">
              <a:buNone/>
              <a:defRPr sz="11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75165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89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7" y="1282305"/>
            <a:ext cx="7886701" cy="2139554"/>
          </a:xfrm>
        </p:spPr>
        <p:txBody>
          <a:bodyPr anchor="b"/>
          <a:lstStyle>
            <a:lvl1pPr>
              <a:defRPr sz="41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7" y="3442100"/>
            <a:ext cx="7886701" cy="1125140"/>
          </a:xfrm>
        </p:spPr>
        <p:txBody>
          <a:bodyPr/>
          <a:lstStyle>
            <a:lvl1pPr marL="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1pPr>
            <a:lvl2pPr marL="31816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2pPr>
            <a:lvl3pPr marL="636337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3pPr>
            <a:lvl4pPr marL="954505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4pPr>
            <a:lvl5pPr marL="1272673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5pPr>
            <a:lvl6pPr marL="159084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6pPr>
            <a:lvl7pPr marL="1909010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7pPr>
            <a:lvl8pPr marL="222717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8pPr>
            <a:lvl9pPr marL="2545347" indent="0">
              <a:buNone/>
              <a:defRPr sz="1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117862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369220"/>
            <a:ext cx="3886200" cy="326350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4290389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0" y="273845"/>
            <a:ext cx="7886701" cy="99417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0" y="1260873"/>
            <a:ext cx="3868342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0" y="1878807"/>
            <a:ext cx="3868342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1" y="1260873"/>
            <a:ext cx="3887390" cy="617933"/>
          </a:xfrm>
        </p:spPr>
        <p:txBody>
          <a:bodyPr anchor="b"/>
          <a:lstStyle>
            <a:lvl1pPr marL="0" indent="0">
              <a:buNone/>
              <a:defRPr sz="1700" b="1"/>
            </a:lvl1pPr>
            <a:lvl2pPr marL="318168" indent="0">
              <a:buNone/>
              <a:defRPr sz="1400" b="1"/>
            </a:lvl2pPr>
            <a:lvl3pPr marL="636337" indent="0">
              <a:buNone/>
              <a:defRPr sz="1300" b="1"/>
            </a:lvl3pPr>
            <a:lvl4pPr marL="954505" indent="0">
              <a:buNone/>
              <a:defRPr sz="1100" b="1"/>
            </a:lvl4pPr>
            <a:lvl5pPr marL="1272673" indent="0">
              <a:buNone/>
              <a:defRPr sz="1100" b="1"/>
            </a:lvl5pPr>
            <a:lvl6pPr marL="1590840" indent="0">
              <a:buNone/>
              <a:defRPr sz="1100" b="1"/>
            </a:lvl6pPr>
            <a:lvl7pPr marL="1909010" indent="0">
              <a:buNone/>
              <a:defRPr sz="1100" b="1"/>
            </a:lvl7pPr>
            <a:lvl8pPr marL="2227177" indent="0">
              <a:buNone/>
              <a:defRPr sz="1100" b="1"/>
            </a:lvl8pPr>
            <a:lvl9pPr marL="2545347" indent="0">
              <a:buNone/>
              <a:defRPr sz="11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1" y="1878807"/>
            <a:ext cx="3887390" cy="276344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8786002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1757384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07386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0" y="740569"/>
            <a:ext cx="4629151" cy="3655218"/>
          </a:xfrm>
        </p:spPr>
        <p:txBody>
          <a:bodyPr/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4884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42901"/>
            <a:ext cx="2949179" cy="1200151"/>
          </a:xfrm>
        </p:spPr>
        <p:txBody>
          <a:bodyPr anchor="b"/>
          <a:lstStyle>
            <a:lvl1pPr>
              <a:defRPr sz="2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0" y="740569"/>
            <a:ext cx="4629151" cy="3655218"/>
          </a:xfrm>
        </p:spPr>
        <p:txBody>
          <a:bodyPr anchor="t"/>
          <a:lstStyle>
            <a:lvl1pPr marL="0" indent="0">
              <a:buNone/>
              <a:defRPr sz="2200"/>
            </a:lvl1pPr>
            <a:lvl2pPr marL="318168" indent="0">
              <a:buNone/>
              <a:defRPr sz="1900"/>
            </a:lvl2pPr>
            <a:lvl3pPr marL="636337" indent="0">
              <a:buNone/>
              <a:defRPr sz="1700"/>
            </a:lvl3pPr>
            <a:lvl4pPr marL="954505" indent="0">
              <a:buNone/>
              <a:defRPr sz="1400"/>
            </a:lvl4pPr>
            <a:lvl5pPr marL="1272673" indent="0">
              <a:buNone/>
              <a:defRPr sz="1400"/>
            </a:lvl5pPr>
            <a:lvl6pPr marL="1590840" indent="0">
              <a:buNone/>
              <a:defRPr sz="1400"/>
            </a:lvl6pPr>
            <a:lvl7pPr marL="1909010" indent="0">
              <a:buNone/>
              <a:defRPr sz="1400"/>
            </a:lvl7pPr>
            <a:lvl8pPr marL="2227177" indent="0">
              <a:buNone/>
              <a:defRPr sz="1400"/>
            </a:lvl8pPr>
            <a:lvl9pPr marL="2545347" indent="0">
              <a:buNone/>
              <a:defRPr sz="14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543052"/>
            <a:ext cx="2949179" cy="2858691"/>
          </a:xfrm>
        </p:spPr>
        <p:txBody>
          <a:bodyPr/>
          <a:lstStyle>
            <a:lvl1pPr marL="0" indent="0">
              <a:buNone/>
              <a:defRPr sz="1100"/>
            </a:lvl1pPr>
            <a:lvl2pPr marL="318168" indent="0">
              <a:buNone/>
              <a:defRPr sz="1000"/>
            </a:lvl2pPr>
            <a:lvl3pPr marL="636337" indent="0">
              <a:buNone/>
              <a:defRPr sz="800"/>
            </a:lvl3pPr>
            <a:lvl4pPr marL="954505" indent="0">
              <a:buNone/>
              <a:defRPr sz="600"/>
            </a:lvl4pPr>
            <a:lvl5pPr marL="1272673" indent="0">
              <a:buNone/>
              <a:defRPr sz="600"/>
            </a:lvl5pPr>
            <a:lvl6pPr marL="1590840" indent="0">
              <a:buNone/>
              <a:defRPr sz="600"/>
            </a:lvl6pPr>
            <a:lvl7pPr marL="1909010" indent="0">
              <a:buNone/>
              <a:defRPr sz="600"/>
            </a:lvl7pPr>
            <a:lvl8pPr marL="2227177" indent="0">
              <a:buNone/>
              <a:defRPr sz="600"/>
            </a:lvl8pPr>
            <a:lvl9pPr marL="2545347" indent="0">
              <a:buNone/>
              <a:defRPr sz="6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99132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5820999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7" y="273845"/>
            <a:ext cx="1971674" cy="435887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273845"/>
            <a:ext cx="5800725" cy="435887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442466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4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5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30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5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60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256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90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5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21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5091" indent="-13264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6"/>
            <a:ext cx="7772401" cy="3470673"/>
          </a:xfrm>
        </p:spPr>
        <p:txBody>
          <a:bodyPr numCol="2" spcCol="274268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442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886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328" indent="-12244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772" indent="-12244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514" indent="0">
              <a:buNone/>
              <a:defRPr sz="1400" b="1"/>
            </a:lvl2pPr>
            <a:lvl3pPr marL="653028" indent="0">
              <a:buNone/>
              <a:defRPr sz="1300" b="1"/>
            </a:lvl3pPr>
            <a:lvl4pPr marL="979541" indent="0">
              <a:buNone/>
              <a:defRPr sz="1100" b="1"/>
            </a:lvl4pPr>
            <a:lvl5pPr marL="1306057" indent="0">
              <a:buNone/>
              <a:defRPr sz="1100" b="1"/>
            </a:lvl5pPr>
            <a:lvl6pPr marL="1632569" indent="0">
              <a:buNone/>
              <a:defRPr sz="1100" b="1"/>
            </a:lvl6pPr>
            <a:lvl7pPr marL="1959085" indent="0">
              <a:buNone/>
              <a:defRPr sz="1100" b="1"/>
            </a:lvl7pPr>
            <a:lvl8pPr marL="2285598" indent="0">
              <a:buNone/>
              <a:defRPr sz="1100" b="1"/>
            </a:lvl8pPr>
            <a:lvl9pPr marL="261211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4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74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8"/>
            <a:ext cx="1831086" cy="1721357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845" tIns="91423" rIns="182845" bIns="9142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4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28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8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4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28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628" indent="-81628">
              <a:buFont typeface="Arial" panose="020B0604020202020204" pitchFamily="34" charset="0"/>
              <a:buChar char="•"/>
              <a:defRPr sz="800"/>
            </a:lvl2pPr>
            <a:lvl3pPr marL="163257" indent="-81628">
              <a:defRPr sz="800"/>
            </a:lvl3pPr>
            <a:lvl4pPr marL="285699" indent="-122442">
              <a:defRPr sz="800"/>
            </a:lvl4pPr>
            <a:lvl5pPr marL="408143" indent="-12244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6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7048" indent="0">
              <a:buNone/>
              <a:defRPr sz="2100" b="1"/>
            </a:lvl2pPr>
            <a:lvl3pPr marL="914094" indent="0">
              <a:buNone/>
              <a:defRPr sz="1700" b="1"/>
            </a:lvl3pPr>
            <a:lvl4pPr marL="1371140" indent="0">
              <a:buNone/>
              <a:defRPr sz="1600" b="1"/>
            </a:lvl4pPr>
            <a:lvl5pPr marL="1828186" indent="0">
              <a:buNone/>
              <a:defRPr sz="1600" b="1"/>
            </a:lvl5pPr>
            <a:lvl6pPr marL="2285232" indent="0">
              <a:buNone/>
              <a:defRPr sz="1600" b="1"/>
            </a:lvl6pPr>
            <a:lvl7pPr marL="2742279" indent="0">
              <a:buNone/>
              <a:defRPr sz="1600" b="1"/>
            </a:lvl7pPr>
            <a:lvl8pPr marL="3199325" indent="0">
              <a:buNone/>
              <a:defRPr sz="1600" b="1"/>
            </a:lvl8pPr>
            <a:lvl9pPr marL="365637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5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5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6" y="2291465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835" indent="-91835">
              <a:buFont typeface="Arial" panose="020B0604020202020204" pitchFamily="34" charset="0"/>
              <a:buChar char="•"/>
              <a:defRPr sz="800"/>
            </a:lvl2pPr>
            <a:lvl3pPr marL="183669" indent="-91835">
              <a:defRPr sz="800"/>
            </a:lvl3pPr>
            <a:lvl4pPr marL="275503" indent="-9183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1.xml"/><Relationship Id="rId18" Type="http://schemas.openxmlformats.org/officeDocument/2006/relationships/slideLayout" Target="../slideLayouts/slideLayout86.xml"/><Relationship Id="rId26" Type="http://schemas.openxmlformats.org/officeDocument/2006/relationships/slideLayout" Target="../slideLayouts/slideLayout94.xml"/><Relationship Id="rId39" Type="http://schemas.openxmlformats.org/officeDocument/2006/relationships/slideLayout" Target="../slideLayouts/slideLayout107.xml"/><Relationship Id="rId21" Type="http://schemas.openxmlformats.org/officeDocument/2006/relationships/slideLayout" Target="../slideLayouts/slideLayout89.xml"/><Relationship Id="rId34" Type="http://schemas.openxmlformats.org/officeDocument/2006/relationships/slideLayout" Target="../slideLayouts/slideLayout102.xml"/><Relationship Id="rId42" Type="http://schemas.openxmlformats.org/officeDocument/2006/relationships/slideLayout" Target="../slideLayouts/slideLayout110.xml"/><Relationship Id="rId47" Type="http://schemas.openxmlformats.org/officeDocument/2006/relationships/slideLayout" Target="../slideLayouts/slideLayout115.xml"/><Relationship Id="rId50" Type="http://schemas.openxmlformats.org/officeDocument/2006/relationships/slideLayout" Target="../slideLayouts/slideLayout118.xml"/><Relationship Id="rId55" Type="http://schemas.openxmlformats.org/officeDocument/2006/relationships/slideLayout" Target="../slideLayouts/slideLayout123.xml"/><Relationship Id="rId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70.xml"/><Relationship Id="rId16" Type="http://schemas.openxmlformats.org/officeDocument/2006/relationships/slideLayout" Target="../slideLayouts/slideLayout84.xml"/><Relationship Id="rId20" Type="http://schemas.openxmlformats.org/officeDocument/2006/relationships/slideLayout" Target="../slideLayouts/slideLayout88.xml"/><Relationship Id="rId29" Type="http://schemas.openxmlformats.org/officeDocument/2006/relationships/slideLayout" Target="../slideLayouts/slideLayout97.xml"/><Relationship Id="rId41" Type="http://schemas.openxmlformats.org/officeDocument/2006/relationships/slideLayout" Target="../slideLayouts/slideLayout109.xml"/><Relationship Id="rId54" Type="http://schemas.openxmlformats.org/officeDocument/2006/relationships/slideLayout" Target="../slideLayouts/slideLayout122.xml"/><Relationship Id="rId1" Type="http://schemas.openxmlformats.org/officeDocument/2006/relationships/slideLayout" Target="../slideLayouts/slideLayout69.xml"/><Relationship Id="rId6" Type="http://schemas.openxmlformats.org/officeDocument/2006/relationships/slideLayout" Target="../slideLayouts/slideLayout74.xml"/><Relationship Id="rId11" Type="http://schemas.openxmlformats.org/officeDocument/2006/relationships/slideLayout" Target="../slideLayouts/slideLayout79.xml"/><Relationship Id="rId24" Type="http://schemas.openxmlformats.org/officeDocument/2006/relationships/slideLayout" Target="../slideLayouts/slideLayout92.xml"/><Relationship Id="rId32" Type="http://schemas.openxmlformats.org/officeDocument/2006/relationships/slideLayout" Target="../slideLayouts/slideLayout100.xml"/><Relationship Id="rId37" Type="http://schemas.openxmlformats.org/officeDocument/2006/relationships/slideLayout" Target="../slideLayouts/slideLayout105.xml"/><Relationship Id="rId40" Type="http://schemas.openxmlformats.org/officeDocument/2006/relationships/slideLayout" Target="../slideLayouts/slideLayout108.xml"/><Relationship Id="rId45" Type="http://schemas.openxmlformats.org/officeDocument/2006/relationships/slideLayout" Target="../slideLayouts/slideLayout113.xml"/><Relationship Id="rId53" Type="http://schemas.openxmlformats.org/officeDocument/2006/relationships/slideLayout" Target="../slideLayouts/slideLayout121.xml"/><Relationship Id="rId58" Type="http://schemas.openxmlformats.org/officeDocument/2006/relationships/theme" Target="../theme/theme3.xml"/><Relationship Id="rId5" Type="http://schemas.openxmlformats.org/officeDocument/2006/relationships/slideLayout" Target="../slideLayouts/slideLayout73.xml"/><Relationship Id="rId15" Type="http://schemas.openxmlformats.org/officeDocument/2006/relationships/slideLayout" Target="../slideLayouts/slideLayout83.xml"/><Relationship Id="rId23" Type="http://schemas.openxmlformats.org/officeDocument/2006/relationships/slideLayout" Target="../slideLayouts/slideLayout91.xml"/><Relationship Id="rId28" Type="http://schemas.openxmlformats.org/officeDocument/2006/relationships/slideLayout" Target="../slideLayouts/slideLayout96.xml"/><Relationship Id="rId36" Type="http://schemas.openxmlformats.org/officeDocument/2006/relationships/slideLayout" Target="../slideLayouts/slideLayout104.xml"/><Relationship Id="rId49" Type="http://schemas.openxmlformats.org/officeDocument/2006/relationships/slideLayout" Target="../slideLayouts/slideLayout117.xml"/><Relationship Id="rId57" Type="http://schemas.openxmlformats.org/officeDocument/2006/relationships/slideLayout" Target="../slideLayouts/slideLayout125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78.xml"/><Relationship Id="rId19" Type="http://schemas.openxmlformats.org/officeDocument/2006/relationships/slideLayout" Target="../slideLayouts/slideLayout87.xml"/><Relationship Id="rId31" Type="http://schemas.openxmlformats.org/officeDocument/2006/relationships/slideLayout" Target="../slideLayouts/slideLayout99.xml"/><Relationship Id="rId44" Type="http://schemas.openxmlformats.org/officeDocument/2006/relationships/slideLayout" Target="../slideLayouts/slideLayout112.xml"/><Relationship Id="rId52" Type="http://schemas.openxmlformats.org/officeDocument/2006/relationships/slideLayout" Target="../slideLayouts/slideLayout120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72.xml"/><Relationship Id="rId9" Type="http://schemas.openxmlformats.org/officeDocument/2006/relationships/slideLayout" Target="../slideLayouts/slideLayout77.xml"/><Relationship Id="rId14" Type="http://schemas.openxmlformats.org/officeDocument/2006/relationships/slideLayout" Target="../slideLayouts/slideLayout82.xml"/><Relationship Id="rId22" Type="http://schemas.openxmlformats.org/officeDocument/2006/relationships/slideLayout" Target="../slideLayouts/slideLayout90.xml"/><Relationship Id="rId27" Type="http://schemas.openxmlformats.org/officeDocument/2006/relationships/slideLayout" Target="../slideLayouts/slideLayout95.xml"/><Relationship Id="rId30" Type="http://schemas.openxmlformats.org/officeDocument/2006/relationships/slideLayout" Target="../slideLayouts/slideLayout98.xml"/><Relationship Id="rId35" Type="http://schemas.openxmlformats.org/officeDocument/2006/relationships/slideLayout" Target="../slideLayouts/slideLayout103.xml"/><Relationship Id="rId43" Type="http://schemas.openxmlformats.org/officeDocument/2006/relationships/slideLayout" Target="../slideLayouts/slideLayout111.xml"/><Relationship Id="rId48" Type="http://schemas.openxmlformats.org/officeDocument/2006/relationships/slideLayout" Target="../slideLayouts/slideLayout116.xml"/><Relationship Id="rId56" Type="http://schemas.openxmlformats.org/officeDocument/2006/relationships/slideLayout" Target="../slideLayouts/slideLayout124.xml"/><Relationship Id="rId8" Type="http://schemas.openxmlformats.org/officeDocument/2006/relationships/slideLayout" Target="../slideLayouts/slideLayout76.xml"/><Relationship Id="rId51" Type="http://schemas.openxmlformats.org/officeDocument/2006/relationships/slideLayout" Target="../slideLayouts/slideLayout119.xml"/><Relationship Id="rId3" Type="http://schemas.openxmlformats.org/officeDocument/2006/relationships/slideLayout" Target="../slideLayouts/slideLayout71.xml"/><Relationship Id="rId12" Type="http://schemas.openxmlformats.org/officeDocument/2006/relationships/slideLayout" Target="../slideLayouts/slideLayout80.xml"/><Relationship Id="rId17" Type="http://schemas.openxmlformats.org/officeDocument/2006/relationships/slideLayout" Target="../slideLayouts/slideLayout85.xml"/><Relationship Id="rId25" Type="http://schemas.openxmlformats.org/officeDocument/2006/relationships/slideLayout" Target="../slideLayouts/slideLayout93.xml"/><Relationship Id="rId33" Type="http://schemas.openxmlformats.org/officeDocument/2006/relationships/slideLayout" Target="../slideLayouts/slideLayout101.xml"/><Relationship Id="rId38" Type="http://schemas.openxmlformats.org/officeDocument/2006/relationships/slideLayout" Target="../slideLayouts/slideLayout106.xml"/><Relationship Id="rId46" Type="http://schemas.openxmlformats.org/officeDocument/2006/relationships/slideLayout" Target="../slideLayouts/slideLayout114.xml"/><Relationship Id="rId59" Type="http://schemas.openxmlformats.org/officeDocument/2006/relationships/hyperlink" Target="https://www.facebook.com/" TargetMode="Externa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8.xml"/><Relationship Id="rId7" Type="http://schemas.openxmlformats.org/officeDocument/2006/relationships/theme" Target="../theme/theme4.xml"/><Relationship Id="rId2" Type="http://schemas.openxmlformats.org/officeDocument/2006/relationships/slideLayout" Target="../slideLayouts/slideLayout127.xml"/><Relationship Id="rId1" Type="http://schemas.openxmlformats.org/officeDocument/2006/relationships/slideLayout" Target="../slideLayouts/slideLayout126.xml"/><Relationship Id="rId6" Type="http://schemas.openxmlformats.org/officeDocument/2006/relationships/slideLayout" Target="../slideLayouts/slideLayout131.xml"/><Relationship Id="rId5" Type="http://schemas.openxmlformats.org/officeDocument/2006/relationships/slideLayout" Target="../slideLayouts/slideLayout130.xml"/><Relationship Id="rId4" Type="http://schemas.openxmlformats.org/officeDocument/2006/relationships/slideLayout" Target="../slideLayouts/slideLayout12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4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6"/>
            <a:ext cx="1620957" cy="400081"/>
          </a:xfrm>
          <a:prstGeom prst="rect">
            <a:avLst/>
          </a:prstGeom>
        </p:spPr>
        <p:txBody>
          <a:bodyPr vert="horz" wrap="square" lIns="91413" tIns="45706" rIns="91413" bIns="4570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6" y="4719817"/>
            <a:ext cx="104567" cy="246221"/>
          </a:xfrm>
          <a:prstGeom prst="rect">
            <a:avLst/>
          </a:prstGeom>
        </p:spPr>
        <p:txBody>
          <a:bodyPr vert="horz" wrap="none" lIns="91413" tIns="45706" rIns="91413" bIns="4570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3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13" tIns="45706" rIns="91413" bIns="45706" numCol="1" anchor="t" anchorCtr="0" compatLnSpc="1">
            <a:prstTxWarp prst="textNoShape">
              <a:avLst/>
            </a:prstTxWarp>
          </a:bodyPr>
          <a:lstStyle/>
          <a:p>
            <a:pPr defTabSz="91402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91402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4094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91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372" indent="-172980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764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7157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550" indent="-171391" algn="l" defTabSz="91409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375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803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851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895" indent="-228524" algn="l" defTabSz="914094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7048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4094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140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186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232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2279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9325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6373" algn="l" defTabSz="914094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5"/>
            <a:ext cx="7886701" cy="994172"/>
          </a:xfrm>
          <a:prstGeom prst="rect">
            <a:avLst/>
          </a:prstGeom>
        </p:spPr>
        <p:txBody>
          <a:bodyPr vert="horz" lIns="91423" tIns="45710" rIns="91423" bIns="4571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20"/>
            <a:ext cx="7886701" cy="3263503"/>
          </a:xfrm>
          <a:prstGeom prst="rect">
            <a:avLst/>
          </a:prstGeom>
        </p:spPr>
        <p:txBody>
          <a:bodyPr vert="horz" lIns="91423" tIns="45710" rIns="91423" bIns="457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C764DE79-268F-4C1A-8933-263129D2AF9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9/7/2020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1" y="4767264"/>
            <a:ext cx="3086099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4"/>
            <a:ext cx="2057400" cy="273844"/>
          </a:xfrm>
          <a:prstGeom prst="rect">
            <a:avLst/>
          </a:prstGeom>
        </p:spPr>
        <p:txBody>
          <a:bodyPr vert="horz" lIns="91423" tIns="45710" rIns="91423" bIns="4571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327042"/>
            <a:fld id="{48F63A3B-78C7-47BE-AE5E-E10140E04643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327042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526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</p:sldLayoutIdLst>
  <p:txStyles>
    <p:titleStyle>
      <a:lvl1pPr algn="l" defTabSz="636337" rtl="0" eaLnBrk="1" latinLnBrk="0" hangingPunct="1">
        <a:lnSpc>
          <a:spcPct val="90000"/>
        </a:lnSpc>
        <a:spcBef>
          <a:spcPct val="0"/>
        </a:spcBef>
        <a:buNone/>
        <a:defRPr sz="30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59085" indent="-159085" algn="l" defTabSz="636337" rtl="0" eaLnBrk="1" latinLnBrk="0" hangingPunct="1">
        <a:lnSpc>
          <a:spcPct val="90000"/>
        </a:lnSpc>
        <a:spcBef>
          <a:spcPts val="695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725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79542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13588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431757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749925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2068093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386262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704430" indent="-159085" algn="l" defTabSz="636337" rtl="0" eaLnBrk="1" latinLnBrk="0" hangingPunct="1">
        <a:lnSpc>
          <a:spcPct val="90000"/>
        </a:lnSpc>
        <a:spcBef>
          <a:spcPts val="348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18168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3633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54505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272673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59084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09010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2717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45347" algn="l" defTabSz="6363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3788"/>
            <a:ext cx="1620957" cy="158277"/>
          </a:xfrm>
          <a:prstGeom prst="rect">
            <a:avLst/>
          </a:prstGeom>
        </p:spPr>
        <p:txBody>
          <a:bodyPr vert="horz" wrap="square" lIns="65310" tIns="32653" rIns="65310" bIns="32653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8" y="4719817"/>
            <a:ext cx="104567" cy="246221"/>
          </a:xfrm>
          <a:prstGeom prst="rect">
            <a:avLst/>
          </a:prstGeom>
        </p:spPr>
        <p:txBody>
          <a:bodyPr vert="horz" wrap="none" lIns="65310" tIns="32653" rIns="65310" bIns="32653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0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0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310" tIns="32653" rIns="65310" bIns="32653" numCol="1" anchor="t" anchorCtr="0" compatLnSpc="1">
            <a:prstTxWarp prst="textNoShape">
              <a:avLst/>
            </a:prstTxWarp>
          </a:bodyPr>
          <a:lstStyle/>
          <a:p>
            <a:pPr defTabSz="652982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4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 defTabSz="652982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3028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44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6020" indent="-123576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462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906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350" indent="-122442" algn="l" defTabSz="65302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828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2341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8857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5369" indent="-163257" algn="l" defTabSz="653028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5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302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541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6057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2569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9085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5598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2114" algn="l" defTabSz="653028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6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804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525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199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9/7/2020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525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525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627">
        <a:defRPr>
          <a:latin typeface="+mn-lt"/>
          <a:ea typeface="+mn-ea"/>
          <a:cs typeface="+mn-cs"/>
        </a:defRPr>
      </a:lvl2pPr>
      <a:lvl3pPr marL="1035253">
        <a:defRPr>
          <a:latin typeface="+mn-lt"/>
          <a:ea typeface="+mn-ea"/>
          <a:cs typeface="+mn-cs"/>
        </a:defRPr>
      </a:lvl3pPr>
      <a:lvl4pPr marL="1552881">
        <a:defRPr>
          <a:latin typeface="+mn-lt"/>
          <a:ea typeface="+mn-ea"/>
          <a:cs typeface="+mn-cs"/>
        </a:defRPr>
      </a:lvl4pPr>
      <a:lvl5pPr marL="2070508">
        <a:defRPr>
          <a:latin typeface="+mn-lt"/>
          <a:ea typeface="+mn-ea"/>
          <a:cs typeface="+mn-cs"/>
        </a:defRPr>
      </a:lvl5pPr>
      <a:lvl6pPr marL="2588135">
        <a:defRPr>
          <a:latin typeface="+mn-lt"/>
          <a:ea typeface="+mn-ea"/>
          <a:cs typeface="+mn-cs"/>
        </a:defRPr>
      </a:lvl6pPr>
      <a:lvl7pPr marL="3105760">
        <a:defRPr>
          <a:latin typeface="+mn-lt"/>
          <a:ea typeface="+mn-ea"/>
          <a:cs typeface="+mn-cs"/>
        </a:defRPr>
      </a:lvl7pPr>
      <a:lvl8pPr marL="3623388">
        <a:defRPr>
          <a:latin typeface="+mn-lt"/>
          <a:ea typeface="+mn-ea"/>
          <a:cs typeface="+mn-cs"/>
        </a:defRPr>
      </a:lvl8pPr>
      <a:lvl9pPr marL="414101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2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9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9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4" Type="http://schemas.openxmlformats.org/officeDocument/2006/relationships/image" Target="../media/image12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9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3" y="1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35" rIns="0" bIns="0" rtlCol="0" anchor="ctr">
            <a:spAutoFit/>
          </a:bodyPr>
          <a:lstStyle/>
          <a:p>
            <a:pPr marL="14380" algn="l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030412" y="1601414"/>
            <a:ext cx="7355941" cy="1123968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marL="20849" algn="ctr" defTabSz="652982">
              <a:spcBef>
                <a:spcPts val="125"/>
              </a:spcBef>
            </a:pPr>
            <a:r>
              <a:rPr lang="en-US" sz="36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ru-RU" sz="36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uz-Latn-UZ" sz="3600" b="1" dirty="0">
                <a:solidFill>
                  <a:srgbClr val="002060"/>
                </a:solidFill>
                <a:latin typeface="Arial"/>
                <a:cs typeface="Arial"/>
              </a:rPr>
              <a:t>FE’L SO‘Z TURKUMINI TAKRORLASH</a:t>
            </a:r>
            <a:endParaRPr lang="uz-Latn-UZ" sz="3600" b="1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74679" y="1523693"/>
            <a:ext cx="568349" cy="1519953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74679" y="3330735"/>
            <a:ext cx="568349" cy="15456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50000"/>
            </a:schemeClr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53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2982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87900" y="422873"/>
            <a:ext cx="1072775" cy="464427"/>
          </a:xfrm>
          <a:prstGeom prst="rect">
            <a:avLst/>
          </a:prstGeom>
        </p:spPr>
        <p:txBody>
          <a:bodyPr vert="horz" wrap="square" lIns="0" tIns="17975" rIns="0" bIns="0" rtlCol="0">
            <a:spAutoFit/>
          </a:bodyPr>
          <a:lstStyle/>
          <a:p>
            <a:pPr defTabSz="652982">
              <a:spcBef>
                <a:spcPts val="141"/>
              </a:spcBef>
            </a:pPr>
            <a:r>
              <a:rPr lang="uz-Latn-UZ" sz="2900" b="1" spc="11" dirty="0">
                <a:solidFill>
                  <a:srgbClr val="FEFEFE"/>
                </a:solidFill>
                <a:latin typeface="Arial"/>
                <a:cs typeface="Arial"/>
              </a:rPr>
              <a:t>5-sinf</a:t>
            </a:r>
            <a:endParaRPr sz="29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1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3861" y="4429561"/>
            <a:ext cx="7175744" cy="385304"/>
          </a:xfrm>
          <a:prstGeom prst="rect">
            <a:avLst/>
          </a:prstGeom>
        </p:spPr>
        <p:txBody>
          <a:bodyPr vert="horz" wrap="square" lIns="0" tIns="15818" rIns="0" bIns="0" rtlCol="0">
            <a:spAutoFit/>
          </a:bodyPr>
          <a:lstStyle/>
          <a:p>
            <a:pPr marL="20849" defTabSz="652982">
              <a:spcBef>
                <a:spcPts val="125"/>
              </a:spcBef>
            </a:pPr>
            <a:r>
              <a:rPr lang="uz-Latn-UZ" sz="2400" i="1" dirty="0">
                <a:latin typeface="Arial"/>
                <a:cs typeface="Arial"/>
              </a:rPr>
              <a:t>O‘qituvchi: Sodiqova Shoira Ibrohimovna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7680" y="2983366"/>
            <a:ext cx="884054" cy="7547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77709" y="2940311"/>
            <a:ext cx="809761" cy="809762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71547" y="2928359"/>
            <a:ext cx="809761" cy="809762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4938" y="2959021"/>
            <a:ext cx="809761" cy="80976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98690" y="3098008"/>
            <a:ext cx="535197" cy="525467"/>
          </a:xfrm>
          <a:prstGeom prst="rect">
            <a:avLst/>
          </a:prstGeom>
        </p:spPr>
      </p:pic>
      <p:sp>
        <p:nvSpPr>
          <p:cNvPr id="24" name="Freeform 37"/>
          <p:cNvSpPr>
            <a:spLocks noEditPoints="1"/>
          </p:cNvSpPr>
          <p:nvPr/>
        </p:nvSpPr>
        <p:spPr bwMode="auto">
          <a:xfrm>
            <a:off x="1935274" y="3081825"/>
            <a:ext cx="269085" cy="557836"/>
          </a:xfrm>
          <a:custGeom>
            <a:avLst/>
            <a:gdLst>
              <a:gd name="T0" fmla="*/ 243 w 245"/>
              <a:gd name="T1" fmla="*/ 273 h 489"/>
              <a:gd name="T2" fmla="*/ 195 w 245"/>
              <a:gd name="T3" fmla="*/ 133 h 489"/>
              <a:gd name="T4" fmla="*/ 50 w 245"/>
              <a:gd name="T5" fmla="*/ 133 h 489"/>
              <a:gd name="T6" fmla="*/ 2 w 245"/>
              <a:gd name="T7" fmla="*/ 273 h 489"/>
              <a:gd name="T8" fmla="*/ 14 w 245"/>
              <a:gd name="T9" fmla="*/ 295 h 489"/>
              <a:gd name="T10" fmla="*/ 36 w 245"/>
              <a:gd name="T11" fmla="*/ 286 h 489"/>
              <a:gd name="T12" fmla="*/ 63 w 245"/>
              <a:gd name="T13" fmla="*/ 469 h 489"/>
              <a:gd name="T14" fmla="*/ 86 w 245"/>
              <a:gd name="T15" fmla="*/ 489 h 489"/>
              <a:gd name="T16" fmla="*/ 123 w 245"/>
              <a:gd name="T17" fmla="*/ 345 h 489"/>
              <a:gd name="T18" fmla="*/ 159 w 245"/>
              <a:gd name="T19" fmla="*/ 489 h 489"/>
              <a:gd name="T20" fmla="*/ 182 w 245"/>
              <a:gd name="T21" fmla="*/ 470 h 489"/>
              <a:gd name="T22" fmla="*/ 175 w 245"/>
              <a:gd name="T23" fmla="*/ 212 h 489"/>
              <a:gd name="T24" fmla="*/ 225 w 245"/>
              <a:gd name="T25" fmla="*/ 296 h 489"/>
              <a:gd name="T26" fmla="*/ 243 w 245"/>
              <a:gd name="T27" fmla="*/ 274 h 489"/>
              <a:gd name="T28" fmla="*/ 225 w 245"/>
              <a:gd name="T29" fmla="*/ 286 h 489"/>
              <a:gd name="T30" fmla="*/ 174 w 245"/>
              <a:gd name="T31" fmla="*/ 187 h 489"/>
              <a:gd name="T32" fmla="*/ 165 w 245"/>
              <a:gd name="T33" fmla="*/ 189 h 489"/>
              <a:gd name="T34" fmla="*/ 171 w 245"/>
              <a:gd name="T35" fmla="*/ 426 h 489"/>
              <a:gd name="T36" fmla="*/ 172 w 245"/>
              <a:gd name="T37" fmla="*/ 469 h 489"/>
              <a:gd name="T38" fmla="*/ 159 w 245"/>
              <a:gd name="T39" fmla="*/ 479 h 489"/>
              <a:gd name="T40" fmla="*/ 159 w 245"/>
              <a:gd name="T41" fmla="*/ 479 h 489"/>
              <a:gd name="T42" fmla="*/ 127 w 245"/>
              <a:gd name="T43" fmla="*/ 304 h 489"/>
              <a:gd name="T44" fmla="*/ 118 w 245"/>
              <a:gd name="T45" fmla="*/ 304 h 489"/>
              <a:gd name="T46" fmla="*/ 86 w 245"/>
              <a:gd name="T47" fmla="*/ 479 h 489"/>
              <a:gd name="T48" fmla="*/ 73 w 245"/>
              <a:gd name="T49" fmla="*/ 467 h 489"/>
              <a:gd name="T50" fmla="*/ 74 w 245"/>
              <a:gd name="T51" fmla="*/ 426 h 489"/>
              <a:gd name="T52" fmla="*/ 80 w 245"/>
              <a:gd name="T53" fmla="*/ 189 h 489"/>
              <a:gd name="T54" fmla="*/ 71 w 245"/>
              <a:gd name="T55" fmla="*/ 187 h 489"/>
              <a:gd name="T56" fmla="*/ 21 w 245"/>
              <a:gd name="T57" fmla="*/ 286 h 489"/>
              <a:gd name="T58" fmla="*/ 11 w 245"/>
              <a:gd name="T59" fmla="*/ 276 h 489"/>
              <a:gd name="T60" fmla="*/ 13 w 245"/>
              <a:gd name="T61" fmla="*/ 272 h 489"/>
              <a:gd name="T62" fmla="*/ 58 w 245"/>
              <a:gd name="T63" fmla="*/ 137 h 489"/>
              <a:gd name="T64" fmla="*/ 187 w 245"/>
              <a:gd name="T65" fmla="*/ 137 h 489"/>
              <a:gd name="T66" fmla="*/ 232 w 245"/>
              <a:gd name="T67" fmla="*/ 272 h 489"/>
              <a:gd name="T68" fmla="*/ 234 w 245"/>
              <a:gd name="T69" fmla="*/ 276 h 489"/>
              <a:gd name="T70" fmla="*/ 123 w 245"/>
              <a:gd name="T71" fmla="*/ 92 h 489"/>
              <a:gd name="T72" fmla="*/ 123 w 245"/>
              <a:gd name="T73" fmla="*/ 0 h 489"/>
              <a:gd name="T74" fmla="*/ 123 w 245"/>
              <a:gd name="T75" fmla="*/ 92 h 489"/>
              <a:gd name="T76" fmla="*/ 159 w 245"/>
              <a:gd name="T77" fmla="*/ 46 h 489"/>
              <a:gd name="T78" fmla="*/ 86 w 245"/>
              <a:gd name="T79" fmla="*/ 46 h 4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</a:cxnLst>
            <a:rect l="0" t="0" r="r" b="b"/>
            <a:pathLst>
              <a:path w="245" h="489">
                <a:moveTo>
                  <a:pt x="243" y="274"/>
                </a:moveTo>
                <a:cubicBezTo>
                  <a:pt x="243" y="274"/>
                  <a:pt x="243" y="274"/>
                  <a:pt x="243" y="273"/>
                </a:cubicBezTo>
                <a:cubicBezTo>
                  <a:pt x="242" y="272"/>
                  <a:pt x="240" y="265"/>
                  <a:pt x="237" y="256"/>
                </a:cubicBezTo>
                <a:cubicBezTo>
                  <a:pt x="226" y="220"/>
                  <a:pt x="201" y="146"/>
                  <a:pt x="195" y="133"/>
                </a:cubicBezTo>
                <a:cubicBezTo>
                  <a:pt x="185" y="112"/>
                  <a:pt x="163" y="103"/>
                  <a:pt x="123" y="103"/>
                </a:cubicBezTo>
                <a:cubicBezTo>
                  <a:pt x="82" y="103"/>
                  <a:pt x="60" y="112"/>
                  <a:pt x="50" y="133"/>
                </a:cubicBezTo>
                <a:cubicBezTo>
                  <a:pt x="44" y="146"/>
                  <a:pt x="19" y="220"/>
                  <a:pt x="8" y="256"/>
                </a:cubicBezTo>
                <a:cubicBezTo>
                  <a:pt x="5" y="265"/>
                  <a:pt x="3" y="272"/>
                  <a:pt x="2" y="273"/>
                </a:cubicBezTo>
                <a:cubicBezTo>
                  <a:pt x="2" y="274"/>
                  <a:pt x="2" y="274"/>
                  <a:pt x="2" y="274"/>
                </a:cubicBezTo>
                <a:cubicBezTo>
                  <a:pt x="0" y="282"/>
                  <a:pt x="5" y="291"/>
                  <a:pt x="14" y="295"/>
                </a:cubicBezTo>
                <a:cubicBezTo>
                  <a:pt x="16" y="295"/>
                  <a:pt x="18" y="296"/>
                  <a:pt x="21" y="296"/>
                </a:cubicBezTo>
                <a:cubicBezTo>
                  <a:pt x="28" y="296"/>
                  <a:pt x="34" y="292"/>
                  <a:pt x="36" y="286"/>
                </a:cubicBezTo>
                <a:cubicBezTo>
                  <a:pt x="70" y="212"/>
                  <a:pt x="70" y="212"/>
                  <a:pt x="70" y="212"/>
                </a:cubicBezTo>
                <a:cubicBezTo>
                  <a:pt x="68" y="309"/>
                  <a:pt x="64" y="463"/>
                  <a:pt x="63" y="469"/>
                </a:cubicBezTo>
                <a:cubicBezTo>
                  <a:pt x="63" y="470"/>
                  <a:pt x="63" y="470"/>
                  <a:pt x="63" y="470"/>
                </a:cubicBezTo>
                <a:cubicBezTo>
                  <a:pt x="64" y="481"/>
                  <a:pt x="74" y="489"/>
                  <a:pt x="86" y="489"/>
                </a:cubicBezTo>
                <a:cubicBezTo>
                  <a:pt x="97" y="489"/>
                  <a:pt x="107" y="481"/>
                  <a:pt x="108" y="470"/>
                </a:cubicBezTo>
                <a:cubicBezTo>
                  <a:pt x="123" y="345"/>
                  <a:pt x="123" y="345"/>
                  <a:pt x="123" y="345"/>
                </a:cubicBezTo>
                <a:cubicBezTo>
                  <a:pt x="137" y="470"/>
                  <a:pt x="137" y="470"/>
                  <a:pt x="137" y="470"/>
                </a:cubicBezTo>
                <a:cubicBezTo>
                  <a:pt x="138" y="481"/>
                  <a:pt x="148" y="489"/>
                  <a:pt x="159" y="489"/>
                </a:cubicBezTo>
                <a:cubicBezTo>
                  <a:pt x="159" y="489"/>
                  <a:pt x="159" y="489"/>
                  <a:pt x="159" y="489"/>
                </a:cubicBezTo>
                <a:cubicBezTo>
                  <a:pt x="171" y="489"/>
                  <a:pt x="181" y="481"/>
                  <a:pt x="182" y="470"/>
                </a:cubicBezTo>
                <a:cubicBezTo>
                  <a:pt x="182" y="470"/>
                  <a:pt x="182" y="470"/>
                  <a:pt x="182" y="469"/>
                </a:cubicBezTo>
                <a:cubicBezTo>
                  <a:pt x="181" y="463"/>
                  <a:pt x="177" y="309"/>
                  <a:pt x="175" y="212"/>
                </a:cubicBezTo>
                <a:cubicBezTo>
                  <a:pt x="209" y="286"/>
                  <a:pt x="209" y="286"/>
                  <a:pt x="209" y="286"/>
                </a:cubicBezTo>
                <a:cubicBezTo>
                  <a:pt x="211" y="292"/>
                  <a:pt x="217" y="296"/>
                  <a:pt x="225" y="296"/>
                </a:cubicBezTo>
                <a:cubicBezTo>
                  <a:pt x="227" y="296"/>
                  <a:pt x="229" y="295"/>
                  <a:pt x="231" y="295"/>
                </a:cubicBezTo>
                <a:cubicBezTo>
                  <a:pt x="240" y="291"/>
                  <a:pt x="245" y="282"/>
                  <a:pt x="243" y="274"/>
                </a:cubicBezTo>
                <a:close/>
                <a:moveTo>
                  <a:pt x="228" y="286"/>
                </a:moveTo>
                <a:cubicBezTo>
                  <a:pt x="227" y="286"/>
                  <a:pt x="226" y="286"/>
                  <a:pt x="225" y="286"/>
                </a:cubicBezTo>
                <a:cubicBezTo>
                  <a:pt x="221" y="286"/>
                  <a:pt x="218" y="285"/>
                  <a:pt x="217" y="282"/>
                </a:cubicBezTo>
                <a:cubicBezTo>
                  <a:pt x="174" y="187"/>
                  <a:pt x="174" y="187"/>
                  <a:pt x="174" y="187"/>
                </a:cubicBezTo>
                <a:cubicBezTo>
                  <a:pt x="173" y="185"/>
                  <a:pt x="171" y="184"/>
                  <a:pt x="169" y="184"/>
                </a:cubicBezTo>
                <a:cubicBezTo>
                  <a:pt x="167" y="184"/>
                  <a:pt x="165" y="186"/>
                  <a:pt x="165" y="189"/>
                </a:cubicBezTo>
                <a:cubicBezTo>
                  <a:pt x="165" y="189"/>
                  <a:pt x="167" y="259"/>
                  <a:pt x="169" y="329"/>
                </a:cubicBezTo>
                <a:cubicBezTo>
                  <a:pt x="169" y="364"/>
                  <a:pt x="170" y="399"/>
                  <a:pt x="171" y="426"/>
                </a:cubicBezTo>
                <a:cubicBezTo>
                  <a:pt x="171" y="439"/>
                  <a:pt x="172" y="450"/>
                  <a:pt x="172" y="458"/>
                </a:cubicBezTo>
                <a:cubicBezTo>
                  <a:pt x="172" y="464"/>
                  <a:pt x="172" y="467"/>
                  <a:pt x="172" y="469"/>
                </a:cubicBezTo>
                <a:cubicBezTo>
                  <a:pt x="172" y="469"/>
                  <a:pt x="172" y="469"/>
                  <a:pt x="172" y="469"/>
                </a:cubicBezTo>
                <a:cubicBezTo>
                  <a:pt x="172" y="475"/>
                  <a:pt x="166" y="479"/>
                  <a:pt x="159" y="479"/>
                </a:cubicBezTo>
                <a:cubicBezTo>
                  <a:pt x="159" y="484"/>
                  <a:pt x="159" y="484"/>
                  <a:pt x="159" y="484"/>
                </a:cubicBezTo>
                <a:cubicBezTo>
                  <a:pt x="159" y="479"/>
                  <a:pt x="159" y="479"/>
                  <a:pt x="159" y="479"/>
                </a:cubicBezTo>
                <a:cubicBezTo>
                  <a:pt x="153" y="479"/>
                  <a:pt x="147" y="475"/>
                  <a:pt x="147" y="469"/>
                </a:cubicBezTo>
                <a:cubicBezTo>
                  <a:pt x="127" y="304"/>
                  <a:pt x="127" y="304"/>
                  <a:pt x="127" y="304"/>
                </a:cubicBezTo>
                <a:cubicBezTo>
                  <a:pt x="127" y="302"/>
                  <a:pt x="125" y="300"/>
                  <a:pt x="123" y="300"/>
                </a:cubicBezTo>
                <a:cubicBezTo>
                  <a:pt x="120" y="300"/>
                  <a:pt x="118" y="302"/>
                  <a:pt x="118" y="304"/>
                </a:cubicBezTo>
                <a:cubicBezTo>
                  <a:pt x="98" y="469"/>
                  <a:pt x="98" y="469"/>
                  <a:pt x="98" y="469"/>
                </a:cubicBezTo>
                <a:cubicBezTo>
                  <a:pt x="98" y="475"/>
                  <a:pt x="92" y="479"/>
                  <a:pt x="86" y="479"/>
                </a:cubicBezTo>
                <a:cubicBezTo>
                  <a:pt x="79" y="479"/>
                  <a:pt x="73" y="475"/>
                  <a:pt x="73" y="469"/>
                </a:cubicBezTo>
                <a:cubicBezTo>
                  <a:pt x="73" y="469"/>
                  <a:pt x="73" y="468"/>
                  <a:pt x="73" y="467"/>
                </a:cubicBezTo>
                <a:cubicBezTo>
                  <a:pt x="73" y="465"/>
                  <a:pt x="73" y="462"/>
                  <a:pt x="73" y="458"/>
                </a:cubicBezTo>
                <a:cubicBezTo>
                  <a:pt x="73" y="450"/>
                  <a:pt x="74" y="439"/>
                  <a:pt x="74" y="426"/>
                </a:cubicBezTo>
                <a:cubicBezTo>
                  <a:pt x="75" y="400"/>
                  <a:pt x="76" y="364"/>
                  <a:pt x="77" y="329"/>
                </a:cubicBezTo>
                <a:cubicBezTo>
                  <a:pt x="78" y="259"/>
                  <a:pt x="80" y="189"/>
                  <a:pt x="80" y="189"/>
                </a:cubicBezTo>
                <a:cubicBezTo>
                  <a:pt x="80" y="186"/>
                  <a:pt x="79" y="184"/>
                  <a:pt x="76" y="184"/>
                </a:cubicBezTo>
                <a:cubicBezTo>
                  <a:pt x="74" y="184"/>
                  <a:pt x="72" y="185"/>
                  <a:pt x="71" y="187"/>
                </a:cubicBezTo>
                <a:cubicBezTo>
                  <a:pt x="28" y="282"/>
                  <a:pt x="28" y="282"/>
                  <a:pt x="28" y="282"/>
                </a:cubicBezTo>
                <a:cubicBezTo>
                  <a:pt x="27" y="285"/>
                  <a:pt x="24" y="286"/>
                  <a:pt x="21" y="286"/>
                </a:cubicBezTo>
                <a:cubicBezTo>
                  <a:pt x="19" y="286"/>
                  <a:pt x="18" y="286"/>
                  <a:pt x="17" y="286"/>
                </a:cubicBezTo>
                <a:cubicBezTo>
                  <a:pt x="13" y="284"/>
                  <a:pt x="10" y="280"/>
                  <a:pt x="11" y="276"/>
                </a:cubicBezTo>
                <a:cubicBezTo>
                  <a:pt x="11" y="276"/>
                  <a:pt x="11" y="276"/>
                  <a:pt x="11" y="276"/>
                </a:cubicBezTo>
                <a:cubicBezTo>
                  <a:pt x="11" y="275"/>
                  <a:pt x="12" y="274"/>
                  <a:pt x="13" y="272"/>
                </a:cubicBezTo>
                <a:cubicBezTo>
                  <a:pt x="14" y="269"/>
                  <a:pt x="15" y="264"/>
                  <a:pt x="17" y="259"/>
                </a:cubicBezTo>
                <a:cubicBezTo>
                  <a:pt x="27" y="226"/>
                  <a:pt x="52" y="149"/>
                  <a:pt x="58" y="137"/>
                </a:cubicBezTo>
                <a:cubicBezTo>
                  <a:pt x="64" y="125"/>
                  <a:pt x="76" y="112"/>
                  <a:pt x="123" y="112"/>
                </a:cubicBezTo>
                <a:cubicBezTo>
                  <a:pt x="169" y="112"/>
                  <a:pt x="181" y="125"/>
                  <a:pt x="187" y="137"/>
                </a:cubicBezTo>
                <a:cubicBezTo>
                  <a:pt x="193" y="149"/>
                  <a:pt x="218" y="226"/>
                  <a:pt x="228" y="259"/>
                </a:cubicBezTo>
                <a:cubicBezTo>
                  <a:pt x="230" y="264"/>
                  <a:pt x="232" y="269"/>
                  <a:pt x="232" y="272"/>
                </a:cubicBezTo>
                <a:cubicBezTo>
                  <a:pt x="233" y="274"/>
                  <a:pt x="234" y="275"/>
                  <a:pt x="234" y="276"/>
                </a:cubicBezTo>
                <a:cubicBezTo>
                  <a:pt x="234" y="276"/>
                  <a:pt x="234" y="276"/>
                  <a:pt x="234" y="276"/>
                </a:cubicBezTo>
                <a:cubicBezTo>
                  <a:pt x="235" y="280"/>
                  <a:pt x="232" y="284"/>
                  <a:pt x="228" y="286"/>
                </a:cubicBezTo>
                <a:close/>
                <a:moveTo>
                  <a:pt x="123" y="92"/>
                </a:moveTo>
                <a:cubicBezTo>
                  <a:pt x="148" y="92"/>
                  <a:pt x="169" y="71"/>
                  <a:pt x="169" y="46"/>
                </a:cubicBezTo>
                <a:cubicBezTo>
                  <a:pt x="169" y="20"/>
                  <a:pt x="148" y="0"/>
                  <a:pt x="123" y="0"/>
                </a:cubicBezTo>
                <a:cubicBezTo>
                  <a:pt x="97" y="0"/>
                  <a:pt x="76" y="20"/>
                  <a:pt x="76" y="46"/>
                </a:cubicBezTo>
                <a:cubicBezTo>
                  <a:pt x="76" y="71"/>
                  <a:pt x="97" y="92"/>
                  <a:pt x="123" y="92"/>
                </a:cubicBezTo>
                <a:close/>
                <a:moveTo>
                  <a:pt x="123" y="9"/>
                </a:moveTo>
                <a:cubicBezTo>
                  <a:pt x="143" y="9"/>
                  <a:pt x="159" y="26"/>
                  <a:pt x="159" y="46"/>
                </a:cubicBezTo>
                <a:cubicBezTo>
                  <a:pt x="159" y="66"/>
                  <a:pt x="143" y="83"/>
                  <a:pt x="123" y="83"/>
                </a:cubicBezTo>
                <a:cubicBezTo>
                  <a:pt x="102" y="83"/>
                  <a:pt x="86" y="66"/>
                  <a:pt x="86" y="46"/>
                </a:cubicBezTo>
                <a:cubicBezTo>
                  <a:pt x="86" y="26"/>
                  <a:pt x="102" y="9"/>
                  <a:pt x="123" y="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88" tIns="21593" rIns="43188" bIns="21593" numCol="1" anchor="t" anchorCtr="0" compatLnSpc="1">
            <a:prstTxWarp prst="textNoShape">
              <a:avLst/>
            </a:prstTxWarp>
          </a:bodyPr>
          <a:lstStyle/>
          <a:p>
            <a:pPr defTabSz="575824">
              <a:defRPr/>
            </a:pPr>
            <a:endParaRPr lang="en-US" sz="1100" kern="0">
              <a:solidFill>
                <a:srgbClr val="FFFFFF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95672" y="3079517"/>
            <a:ext cx="428307" cy="5024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134" y="2950431"/>
            <a:ext cx="809761" cy="80976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67185" y="3043646"/>
            <a:ext cx="525967" cy="53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163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39190"/>
            <a:ext cx="9143993" cy="69679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  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9574" y="1204331"/>
            <a:ext cx="7382105" cy="1025913"/>
          </a:xfrm>
          <a:prstGeom prst="rect">
            <a:avLst/>
          </a:prstGeom>
          <a:ln>
            <a:solidFill>
              <a:srgbClr val="619F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spcCol="0" rtlCol="0" anchor="ctr"/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Fe’llardagi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-m, -man,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-san, -di(-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), -k,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ngiz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, -di(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qo‘shimchalaridir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189572" y="2404945"/>
            <a:ext cx="7382107" cy="1148576"/>
          </a:xfrm>
          <a:prstGeom prst="rect">
            <a:avLst/>
          </a:prstGeom>
          <a:ln>
            <a:solidFill>
              <a:srgbClr val="619F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spcCol="0" rtlCol="0" anchor="ctr"/>
          <a:lstStyle/>
          <a:p>
            <a:r>
              <a:rPr lang="en-US" sz="2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-son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shaxsdan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birlik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ko‘plikda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bajarilgan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bajarilmaganini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bildiradi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06301" y="3754242"/>
            <a:ext cx="7365379" cy="1148576"/>
          </a:xfrm>
          <a:prstGeom prst="rect">
            <a:avLst/>
          </a:prstGeom>
          <a:ln>
            <a:solidFill>
              <a:srgbClr val="619FA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spcCol="0" rtlCol="0" anchor="ctr"/>
          <a:lstStyle/>
          <a:p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Shaxs-son qo‘shimchalari tuslovchi qo‘shimchalardir. Fe’llarning tuslovchi qo‘shimchalar bilan qo‘llanishi tuslanish deyiladi.</a:t>
            </a:r>
          </a:p>
        </p:txBody>
      </p:sp>
      <p:sp>
        <p:nvSpPr>
          <p:cNvPr id="15" name="Freeform 43">
            <a:extLst>
              <a:ext uri="{FF2B5EF4-FFF2-40B4-BE49-F238E27FC236}">
                <a16:creationId xmlns:a16="http://schemas.microsoft.com/office/drawing/2014/main" id="{36152683-D1E9-4895-993F-DA65D21F5D54}"/>
              </a:ext>
            </a:extLst>
          </p:cNvPr>
          <p:cNvSpPr/>
          <p:nvPr/>
        </p:nvSpPr>
        <p:spPr>
          <a:xfrm rot="10800000">
            <a:off x="7571678" y="814039"/>
            <a:ext cx="555981" cy="1427356"/>
          </a:xfrm>
          <a:custGeom>
            <a:avLst/>
            <a:gdLst>
              <a:gd name="connsiteX0" fmla="*/ 555980 w 555980"/>
              <a:gd name="connsiteY0" fmla="*/ 0 h 1354334"/>
              <a:gd name="connsiteX1" fmla="*/ 555980 w 555980"/>
              <a:gd name="connsiteY1" fmla="*/ 968242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  <a:gd name="connsiteX0" fmla="*/ 555980 w 555980"/>
              <a:gd name="connsiteY0" fmla="*/ 0 h 1354334"/>
              <a:gd name="connsiteX1" fmla="*/ 555980 w 555980"/>
              <a:gd name="connsiteY1" fmla="*/ 976179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980" h="1354334">
                <a:moveTo>
                  <a:pt x="555980" y="0"/>
                </a:moveTo>
                <a:lnTo>
                  <a:pt x="555980" y="976179"/>
                </a:lnTo>
                <a:lnTo>
                  <a:pt x="0" y="1354334"/>
                </a:lnTo>
                <a:cubicBezTo>
                  <a:pt x="246" y="1139298"/>
                  <a:pt x="491" y="924262"/>
                  <a:pt x="737" y="709226"/>
                </a:cubicBezTo>
                <a:lnTo>
                  <a:pt x="555980" y="0"/>
                </a:lnTo>
                <a:close/>
              </a:path>
            </a:pathLst>
          </a:custGeom>
          <a:solidFill>
            <a:srgbClr val="51C3CA">
              <a:lumMod val="75000"/>
            </a:srgbClr>
          </a:solidFill>
          <a:ln w="9525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0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6" name="Freeform 43">
            <a:extLst>
              <a:ext uri="{FF2B5EF4-FFF2-40B4-BE49-F238E27FC236}">
                <a16:creationId xmlns:a16="http://schemas.microsoft.com/office/drawing/2014/main" id="{36152683-D1E9-4895-993F-DA65D21F5D54}"/>
              </a:ext>
            </a:extLst>
          </p:cNvPr>
          <p:cNvSpPr/>
          <p:nvPr/>
        </p:nvSpPr>
        <p:spPr>
          <a:xfrm rot="10800000">
            <a:off x="7571674" y="1992349"/>
            <a:ext cx="555981" cy="1561171"/>
          </a:xfrm>
          <a:custGeom>
            <a:avLst/>
            <a:gdLst>
              <a:gd name="connsiteX0" fmla="*/ 555980 w 555980"/>
              <a:gd name="connsiteY0" fmla="*/ 0 h 1354334"/>
              <a:gd name="connsiteX1" fmla="*/ 555980 w 555980"/>
              <a:gd name="connsiteY1" fmla="*/ 968242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  <a:gd name="connsiteX0" fmla="*/ 555980 w 555980"/>
              <a:gd name="connsiteY0" fmla="*/ 0 h 1354334"/>
              <a:gd name="connsiteX1" fmla="*/ 555980 w 555980"/>
              <a:gd name="connsiteY1" fmla="*/ 976179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980" h="1354334">
                <a:moveTo>
                  <a:pt x="555980" y="0"/>
                </a:moveTo>
                <a:lnTo>
                  <a:pt x="555980" y="976179"/>
                </a:lnTo>
                <a:lnTo>
                  <a:pt x="0" y="1354334"/>
                </a:lnTo>
                <a:cubicBezTo>
                  <a:pt x="246" y="1139298"/>
                  <a:pt x="491" y="924262"/>
                  <a:pt x="737" y="709226"/>
                </a:cubicBezTo>
                <a:lnTo>
                  <a:pt x="555980" y="0"/>
                </a:lnTo>
                <a:close/>
              </a:path>
            </a:pathLst>
          </a:custGeom>
          <a:solidFill>
            <a:srgbClr val="51C3CA">
              <a:lumMod val="75000"/>
            </a:srgbClr>
          </a:solidFill>
          <a:ln w="9525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0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7" name="Freeform 43">
            <a:extLst>
              <a:ext uri="{FF2B5EF4-FFF2-40B4-BE49-F238E27FC236}">
                <a16:creationId xmlns:a16="http://schemas.microsoft.com/office/drawing/2014/main" id="{36152683-D1E9-4895-993F-DA65D21F5D54}"/>
              </a:ext>
            </a:extLst>
          </p:cNvPr>
          <p:cNvSpPr/>
          <p:nvPr/>
        </p:nvSpPr>
        <p:spPr>
          <a:xfrm rot="10800000">
            <a:off x="7571679" y="3341648"/>
            <a:ext cx="555981" cy="1561169"/>
          </a:xfrm>
          <a:custGeom>
            <a:avLst/>
            <a:gdLst>
              <a:gd name="connsiteX0" fmla="*/ 555980 w 555980"/>
              <a:gd name="connsiteY0" fmla="*/ 0 h 1354334"/>
              <a:gd name="connsiteX1" fmla="*/ 555980 w 555980"/>
              <a:gd name="connsiteY1" fmla="*/ 968242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  <a:gd name="connsiteX0" fmla="*/ 555980 w 555980"/>
              <a:gd name="connsiteY0" fmla="*/ 0 h 1354334"/>
              <a:gd name="connsiteX1" fmla="*/ 555980 w 555980"/>
              <a:gd name="connsiteY1" fmla="*/ 976179 h 1354334"/>
              <a:gd name="connsiteX2" fmla="*/ 0 w 555980"/>
              <a:gd name="connsiteY2" fmla="*/ 1354334 h 1354334"/>
              <a:gd name="connsiteX3" fmla="*/ 737 w 555980"/>
              <a:gd name="connsiteY3" fmla="*/ 709226 h 1354334"/>
              <a:gd name="connsiteX4" fmla="*/ 555980 w 555980"/>
              <a:gd name="connsiteY4" fmla="*/ 0 h 13543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55980" h="1354334">
                <a:moveTo>
                  <a:pt x="555980" y="0"/>
                </a:moveTo>
                <a:lnTo>
                  <a:pt x="555980" y="976179"/>
                </a:lnTo>
                <a:lnTo>
                  <a:pt x="0" y="1354334"/>
                </a:lnTo>
                <a:cubicBezTo>
                  <a:pt x="246" y="1139298"/>
                  <a:pt x="491" y="924262"/>
                  <a:pt x="737" y="709226"/>
                </a:cubicBezTo>
                <a:lnTo>
                  <a:pt x="555980" y="0"/>
                </a:lnTo>
                <a:close/>
              </a:path>
            </a:pathLst>
          </a:custGeom>
          <a:solidFill>
            <a:srgbClr val="51C3CA">
              <a:lumMod val="75000"/>
            </a:srgbClr>
          </a:solidFill>
          <a:ln w="9525" cap="flat" cmpd="sng" algn="ctr">
            <a:noFill/>
            <a:prstDash val="solid"/>
          </a:ln>
          <a:effectLst/>
        </p:spPr>
        <p:txBody>
          <a:bodyPr wrap="square" rtlCol="0" anchor="ctr">
            <a:noAutofit/>
          </a:bodyPr>
          <a:lstStyle/>
          <a:p>
            <a:pPr marL="0" marR="0" lvl="0" indent="0" algn="ctr" defTabSz="9140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8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8127661" y="814040"/>
            <a:ext cx="1016339" cy="696078"/>
          </a:xfrm>
          <a:prstGeom prst="rect">
            <a:avLst/>
          </a:prstGeom>
          <a:solidFill>
            <a:srgbClr val="619FA7"/>
          </a:solidFill>
          <a:ln w="9525" cap="flat" cmpd="sng" algn="ctr">
            <a:noFill/>
            <a:prstDash val="solid"/>
          </a:ln>
          <a:effectLst/>
        </p:spPr>
        <p:txBody>
          <a:bodyPr lIns="145132" tIns="72568" rIns="145132" bIns="72568" rtlCol="0" anchor="ctr"/>
          <a:lstStyle/>
          <a:p>
            <a:pPr marL="0" marR="0" lvl="0" indent="0" algn="ctr" defTabSz="9140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8127657" y="1992351"/>
            <a:ext cx="1016339" cy="780583"/>
          </a:xfrm>
          <a:prstGeom prst="rect">
            <a:avLst/>
          </a:prstGeom>
          <a:solidFill>
            <a:srgbClr val="619FA7"/>
          </a:solidFill>
          <a:ln w="9525" cap="flat" cmpd="sng" algn="ctr">
            <a:noFill/>
            <a:prstDash val="solid"/>
          </a:ln>
          <a:effectLst/>
        </p:spPr>
        <p:txBody>
          <a:bodyPr lIns="145132" tIns="72568" rIns="145132" bIns="72568" rtlCol="0" anchor="ctr"/>
          <a:lstStyle/>
          <a:p>
            <a:pPr marL="0" marR="0" lvl="0" indent="0" algn="ctr" defTabSz="9140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20" name="Rectangle 39">
            <a:extLst>
              <a:ext uri="{FF2B5EF4-FFF2-40B4-BE49-F238E27FC236}">
                <a16:creationId xmlns:a16="http://schemas.microsoft.com/office/drawing/2014/main" id="{9F9CF495-F184-4833-8C79-97EA170C5D12}"/>
              </a:ext>
            </a:extLst>
          </p:cNvPr>
          <p:cNvSpPr/>
          <p:nvPr/>
        </p:nvSpPr>
        <p:spPr>
          <a:xfrm>
            <a:off x="8127657" y="3341649"/>
            <a:ext cx="1016343" cy="780584"/>
          </a:xfrm>
          <a:prstGeom prst="rect">
            <a:avLst/>
          </a:prstGeom>
          <a:solidFill>
            <a:srgbClr val="619FA7"/>
          </a:solidFill>
          <a:ln w="9525" cap="flat" cmpd="sng" algn="ctr">
            <a:noFill/>
            <a:prstDash val="solid"/>
          </a:ln>
          <a:effectLst/>
        </p:spPr>
        <p:txBody>
          <a:bodyPr lIns="145132" tIns="72568" rIns="145132" bIns="72568" rtlCol="0" anchor="ctr"/>
          <a:lstStyle/>
          <a:p>
            <a:pPr marL="0" marR="0" lvl="0" indent="0" algn="ctr" defTabSz="914057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0" cap="none" spc="0" normalizeH="0" baseline="0" noProof="0" smtClean="0">
              <a:ln>
                <a:noFill/>
              </a:ln>
              <a:solidFill>
                <a:srgbClr val="2B2B2D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44" y="1175581"/>
            <a:ext cx="323850" cy="54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44" y="2382642"/>
            <a:ext cx="323850" cy="54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7744" y="3786826"/>
            <a:ext cx="323850" cy="541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7658" y="2141035"/>
            <a:ext cx="613316" cy="3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4383" y="3553521"/>
            <a:ext cx="613316" cy="3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9168" y="990444"/>
            <a:ext cx="613316" cy="3702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Равнобедренный треугольник 2"/>
          <p:cNvSpPr/>
          <p:nvPr/>
        </p:nvSpPr>
        <p:spPr>
          <a:xfrm>
            <a:off x="189572" y="915176"/>
            <a:ext cx="713942" cy="279561"/>
          </a:xfrm>
          <a:prstGeom prst="triangle">
            <a:avLst>
              <a:gd name="adj" fmla="val 48475"/>
            </a:avLst>
          </a:prstGeom>
          <a:solidFill>
            <a:srgbClr val="69CAD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авнобедренный треугольник 23"/>
          <p:cNvSpPr/>
          <p:nvPr/>
        </p:nvSpPr>
        <p:spPr>
          <a:xfrm>
            <a:off x="189572" y="2217238"/>
            <a:ext cx="713942" cy="176290"/>
          </a:xfrm>
          <a:prstGeom prst="triangle">
            <a:avLst/>
          </a:prstGeom>
          <a:solidFill>
            <a:srgbClr val="69CAD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Равнобедренный треугольник 24"/>
          <p:cNvSpPr/>
          <p:nvPr/>
        </p:nvSpPr>
        <p:spPr>
          <a:xfrm>
            <a:off x="206301" y="3564406"/>
            <a:ext cx="713942" cy="176290"/>
          </a:xfrm>
          <a:prstGeom prst="triangle">
            <a:avLst/>
          </a:prstGeom>
          <a:solidFill>
            <a:srgbClr val="69CAD1"/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9471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69233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US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57285" y="1017489"/>
            <a:ext cx="5498187" cy="3108523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Alisher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Navoiyning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hikmatli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tinglang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qo‘llangan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fe’llarga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izoh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Umrni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zoye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mehnat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Mehnatni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saodatning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kaliti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06"/>
          <a:stretch/>
        </p:blipFill>
        <p:spPr bwMode="auto">
          <a:xfrm>
            <a:off x="6450867" y="1162484"/>
            <a:ext cx="2291689" cy="2818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Пятиугольник 8"/>
          <p:cNvSpPr/>
          <p:nvPr/>
        </p:nvSpPr>
        <p:spPr>
          <a:xfrm>
            <a:off x="657285" y="4304370"/>
            <a:ext cx="2163974" cy="477198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z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oye etma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ятиугольник 10"/>
          <p:cNvSpPr/>
          <p:nvPr/>
        </p:nvSpPr>
        <p:spPr>
          <a:xfrm>
            <a:off x="3010829" y="4289502"/>
            <a:ext cx="2141034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ehnat qil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ятиугольник 11"/>
          <p:cNvSpPr/>
          <p:nvPr/>
        </p:nvSpPr>
        <p:spPr>
          <a:xfrm>
            <a:off x="5475248" y="4315521"/>
            <a:ext cx="136044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bil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757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30629"/>
            <a:ext cx="8521850" cy="661699"/>
          </a:xfrm>
          <a:prstGeom prst="rect">
            <a:avLst/>
          </a:prstGeom>
          <a:noFill/>
        </p:spPr>
        <p:txBody>
          <a:bodyPr wrap="none" lIns="91423" tIns="45710" rIns="91423" bIns="4571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27275" y="1361965"/>
            <a:ext cx="4296315" cy="2769969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pPr marL="457113" indent="-457113">
              <a:buFont typeface="Wingdings" panose="05000000000000000000" pitchFamily="2" charset="2"/>
              <a:buChar char="q"/>
            </a:pP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28-mashq</a:t>
            </a:r>
            <a:r>
              <a:rPr lang="en-US" sz="29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“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manbayi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uz-Latn-UZ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hikoya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113" indent="-457113">
              <a:buFont typeface="Wingdings" panose="05000000000000000000" pitchFamily="2" charset="2"/>
              <a:buChar char="q"/>
            </a:pPr>
            <a:r>
              <a:rPr lang="uz-Latn-UZ" sz="29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 ichidan fe’llarni topib izohlang.</a:t>
            </a:r>
            <a:endParaRPr lang="en-US" sz="29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23591" y="1428871"/>
            <a:ext cx="3940629" cy="2605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69233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</a:t>
            </a:r>
            <a:r>
              <a:rPr lang="en-US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r>
              <a:rPr lang="en-US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43423" y="1323975"/>
            <a:ext cx="1838324" cy="2495550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7134" y="1198833"/>
            <a:ext cx="1754228" cy="25256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99889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"/>
            <a:ext cx="9143998" cy="58571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809897" y="1026572"/>
            <a:ext cx="5445938" cy="321624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lIns="91423" tIns="45710" rIns="91423" bIns="45710">
            <a:spAutoFit/>
          </a:bodyPr>
          <a:lstStyle/>
          <a:p>
            <a:r>
              <a:rPr lang="uz-Latn-UZ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     I</a:t>
            </a:r>
            <a:r>
              <a:rPr lang="en-US" sz="2900" i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kki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o‘ttiz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besh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olti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so‘zlariga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-ta</a:t>
            </a:r>
            <a:r>
              <a:rPr lang="en-US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900" i="1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ovlon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, -lab, -</a:t>
            </a:r>
            <a:r>
              <a:rPr lang="en-US" sz="2900" i="1" dirty="0" err="1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en-US" sz="29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qo‘shing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Mazkur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ba’zi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qo‘shilmaslik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sababini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281663" y="825189"/>
            <a:ext cx="1056467" cy="660041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8" name="Picture 6" descr="סימן שאלה | רדיו קול ברמהרדיו קול ברמה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835" y="1026572"/>
            <a:ext cx="2674181" cy="321624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Freeform 46"/>
          <p:cNvSpPr>
            <a:spLocks noEditPoints="1"/>
          </p:cNvSpPr>
          <p:nvPr/>
        </p:nvSpPr>
        <p:spPr bwMode="auto">
          <a:xfrm>
            <a:off x="441238" y="987632"/>
            <a:ext cx="595825" cy="335154"/>
          </a:xfrm>
          <a:custGeom>
            <a:avLst/>
            <a:gdLst>
              <a:gd name="T0" fmla="*/ 427 w 461"/>
              <a:gd name="T1" fmla="*/ 51 h 270"/>
              <a:gd name="T2" fmla="*/ 282 w 461"/>
              <a:gd name="T3" fmla="*/ 51 h 270"/>
              <a:gd name="T4" fmla="*/ 287 w 461"/>
              <a:gd name="T5" fmla="*/ 34 h 270"/>
              <a:gd name="T6" fmla="*/ 253 w 461"/>
              <a:gd name="T7" fmla="*/ 0 h 270"/>
              <a:gd name="T8" fmla="*/ 135 w 461"/>
              <a:gd name="T9" fmla="*/ 0 h 270"/>
              <a:gd name="T10" fmla="*/ 0 w 461"/>
              <a:gd name="T11" fmla="*/ 135 h 270"/>
              <a:gd name="T12" fmla="*/ 135 w 461"/>
              <a:gd name="T13" fmla="*/ 270 h 270"/>
              <a:gd name="T14" fmla="*/ 243 w 461"/>
              <a:gd name="T15" fmla="*/ 270 h 270"/>
              <a:gd name="T16" fmla="*/ 277 w 461"/>
              <a:gd name="T17" fmla="*/ 236 h 270"/>
              <a:gd name="T18" fmla="*/ 273 w 461"/>
              <a:gd name="T19" fmla="*/ 220 h 270"/>
              <a:gd name="T20" fmla="*/ 279 w 461"/>
              <a:gd name="T21" fmla="*/ 220 h 270"/>
              <a:gd name="T22" fmla="*/ 313 w 461"/>
              <a:gd name="T23" fmla="*/ 186 h 270"/>
              <a:gd name="T24" fmla="*/ 309 w 461"/>
              <a:gd name="T25" fmla="*/ 170 h 270"/>
              <a:gd name="T26" fmla="*/ 315 w 461"/>
              <a:gd name="T27" fmla="*/ 170 h 270"/>
              <a:gd name="T28" fmla="*/ 349 w 461"/>
              <a:gd name="T29" fmla="*/ 136 h 270"/>
              <a:gd name="T30" fmla="*/ 344 w 461"/>
              <a:gd name="T31" fmla="*/ 119 h 270"/>
              <a:gd name="T32" fmla="*/ 427 w 461"/>
              <a:gd name="T33" fmla="*/ 119 h 270"/>
              <a:gd name="T34" fmla="*/ 461 w 461"/>
              <a:gd name="T35" fmla="*/ 85 h 270"/>
              <a:gd name="T36" fmla="*/ 427 w 461"/>
              <a:gd name="T37" fmla="*/ 51 h 270"/>
              <a:gd name="T38" fmla="*/ 427 w 461"/>
              <a:gd name="T39" fmla="*/ 109 h 270"/>
              <a:gd name="T40" fmla="*/ 274 w 461"/>
              <a:gd name="T41" fmla="*/ 109 h 270"/>
              <a:gd name="T42" fmla="*/ 269 w 461"/>
              <a:gd name="T43" fmla="*/ 114 h 270"/>
              <a:gd name="T44" fmla="*/ 274 w 461"/>
              <a:gd name="T45" fmla="*/ 119 h 270"/>
              <a:gd name="T46" fmla="*/ 332 w 461"/>
              <a:gd name="T47" fmla="*/ 119 h 270"/>
              <a:gd name="T48" fmla="*/ 340 w 461"/>
              <a:gd name="T49" fmla="*/ 136 h 270"/>
              <a:gd name="T50" fmla="*/ 315 w 461"/>
              <a:gd name="T51" fmla="*/ 161 h 270"/>
              <a:gd name="T52" fmla="*/ 300 w 461"/>
              <a:gd name="T53" fmla="*/ 161 h 270"/>
              <a:gd name="T54" fmla="*/ 300 w 461"/>
              <a:gd name="T55" fmla="*/ 161 h 270"/>
              <a:gd name="T56" fmla="*/ 259 w 461"/>
              <a:gd name="T57" fmla="*/ 161 h 270"/>
              <a:gd name="T58" fmla="*/ 254 w 461"/>
              <a:gd name="T59" fmla="*/ 166 h 270"/>
              <a:gd name="T60" fmla="*/ 259 w 461"/>
              <a:gd name="T61" fmla="*/ 170 h 270"/>
              <a:gd name="T62" fmla="*/ 298 w 461"/>
              <a:gd name="T63" fmla="*/ 170 h 270"/>
              <a:gd name="T64" fmla="*/ 304 w 461"/>
              <a:gd name="T65" fmla="*/ 186 h 270"/>
              <a:gd name="T66" fmla="*/ 279 w 461"/>
              <a:gd name="T67" fmla="*/ 211 h 270"/>
              <a:gd name="T68" fmla="*/ 264 w 461"/>
              <a:gd name="T69" fmla="*/ 211 h 270"/>
              <a:gd name="T70" fmla="*/ 264 w 461"/>
              <a:gd name="T71" fmla="*/ 211 h 270"/>
              <a:gd name="T72" fmla="*/ 242 w 461"/>
              <a:gd name="T73" fmla="*/ 211 h 270"/>
              <a:gd name="T74" fmla="*/ 237 w 461"/>
              <a:gd name="T75" fmla="*/ 215 h 270"/>
              <a:gd name="T76" fmla="*/ 242 w 461"/>
              <a:gd name="T77" fmla="*/ 220 h 270"/>
              <a:gd name="T78" fmla="*/ 262 w 461"/>
              <a:gd name="T79" fmla="*/ 220 h 270"/>
              <a:gd name="T80" fmla="*/ 268 w 461"/>
              <a:gd name="T81" fmla="*/ 236 h 270"/>
              <a:gd name="T82" fmla="*/ 243 w 461"/>
              <a:gd name="T83" fmla="*/ 261 h 270"/>
              <a:gd name="T84" fmla="*/ 135 w 461"/>
              <a:gd name="T85" fmla="*/ 261 h 270"/>
              <a:gd name="T86" fmla="*/ 10 w 461"/>
              <a:gd name="T87" fmla="*/ 135 h 270"/>
              <a:gd name="T88" fmla="*/ 135 w 461"/>
              <a:gd name="T89" fmla="*/ 9 h 270"/>
              <a:gd name="T90" fmla="*/ 253 w 461"/>
              <a:gd name="T91" fmla="*/ 9 h 270"/>
              <a:gd name="T92" fmla="*/ 277 w 461"/>
              <a:gd name="T93" fmla="*/ 34 h 270"/>
              <a:gd name="T94" fmla="*/ 271 w 461"/>
              <a:gd name="T95" fmla="*/ 51 h 270"/>
              <a:gd name="T96" fmla="*/ 171 w 461"/>
              <a:gd name="T97" fmla="*/ 51 h 270"/>
              <a:gd name="T98" fmla="*/ 166 w 461"/>
              <a:gd name="T99" fmla="*/ 55 h 270"/>
              <a:gd name="T100" fmla="*/ 171 w 461"/>
              <a:gd name="T101" fmla="*/ 60 h 270"/>
              <a:gd name="T102" fmla="*/ 427 w 461"/>
              <a:gd name="T103" fmla="*/ 60 h 270"/>
              <a:gd name="T104" fmla="*/ 451 w 461"/>
              <a:gd name="T105" fmla="*/ 85 h 270"/>
              <a:gd name="T106" fmla="*/ 427 w 461"/>
              <a:gd name="T107" fmla="*/ 109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461" h="270">
                <a:moveTo>
                  <a:pt x="427" y="51"/>
                </a:moveTo>
                <a:cubicBezTo>
                  <a:pt x="282" y="51"/>
                  <a:pt x="282" y="51"/>
                  <a:pt x="282" y="51"/>
                </a:cubicBezTo>
                <a:cubicBezTo>
                  <a:pt x="285" y="46"/>
                  <a:pt x="287" y="40"/>
                  <a:pt x="287" y="34"/>
                </a:cubicBezTo>
                <a:cubicBezTo>
                  <a:pt x="287" y="15"/>
                  <a:pt x="271" y="0"/>
                  <a:pt x="253" y="0"/>
                </a:cubicBezTo>
                <a:cubicBezTo>
                  <a:pt x="135" y="0"/>
                  <a:pt x="135" y="0"/>
                  <a:pt x="135" y="0"/>
                </a:cubicBezTo>
                <a:cubicBezTo>
                  <a:pt x="61" y="0"/>
                  <a:pt x="0" y="61"/>
                  <a:pt x="0" y="135"/>
                </a:cubicBezTo>
                <a:cubicBezTo>
                  <a:pt x="0" y="210"/>
                  <a:pt x="61" y="270"/>
                  <a:pt x="135" y="270"/>
                </a:cubicBezTo>
                <a:cubicBezTo>
                  <a:pt x="243" y="270"/>
                  <a:pt x="243" y="270"/>
                  <a:pt x="243" y="270"/>
                </a:cubicBezTo>
                <a:cubicBezTo>
                  <a:pt x="262" y="270"/>
                  <a:pt x="277" y="255"/>
                  <a:pt x="277" y="236"/>
                </a:cubicBezTo>
                <a:cubicBezTo>
                  <a:pt x="277" y="231"/>
                  <a:pt x="276" y="225"/>
                  <a:pt x="273" y="220"/>
                </a:cubicBezTo>
                <a:cubicBezTo>
                  <a:pt x="279" y="220"/>
                  <a:pt x="279" y="220"/>
                  <a:pt x="279" y="220"/>
                </a:cubicBezTo>
                <a:cubicBezTo>
                  <a:pt x="298" y="220"/>
                  <a:pt x="313" y="205"/>
                  <a:pt x="313" y="186"/>
                </a:cubicBezTo>
                <a:cubicBezTo>
                  <a:pt x="313" y="181"/>
                  <a:pt x="312" y="175"/>
                  <a:pt x="309" y="170"/>
                </a:cubicBezTo>
                <a:cubicBezTo>
                  <a:pt x="315" y="170"/>
                  <a:pt x="315" y="170"/>
                  <a:pt x="315" y="170"/>
                </a:cubicBezTo>
                <a:cubicBezTo>
                  <a:pt x="334" y="170"/>
                  <a:pt x="349" y="155"/>
                  <a:pt x="349" y="136"/>
                </a:cubicBezTo>
                <a:cubicBezTo>
                  <a:pt x="349" y="130"/>
                  <a:pt x="347" y="124"/>
                  <a:pt x="344" y="119"/>
                </a:cubicBezTo>
                <a:cubicBezTo>
                  <a:pt x="427" y="119"/>
                  <a:pt x="427" y="119"/>
                  <a:pt x="427" y="119"/>
                </a:cubicBezTo>
                <a:cubicBezTo>
                  <a:pt x="446" y="119"/>
                  <a:pt x="461" y="104"/>
                  <a:pt x="461" y="85"/>
                </a:cubicBezTo>
                <a:cubicBezTo>
                  <a:pt x="461" y="66"/>
                  <a:pt x="446" y="51"/>
                  <a:pt x="427" y="51"/>
                </a:cubicBezTo>
                <a:close/>
                <a:moveTo>
                  <a:pt x="427" y="109"/>
                </a:moveTo>
                <a:cubicBezTo>
                  <a:pt x="274" y="109"/>
                  <a:pt x="274" y="109"/>
                  <a:pt x="274" y="109"/>
                </a:cubicBezTo>
                <a:cubicBezTo>
                  <a:pt x="271" y="109"/>
                  <a:pt x="269" y="112"/>
                  <a:pt x="269" y="114"/>
                </a:cubicBezTo>
                <a:cubicBezTo>
                  <a:pt x="269" y="117"/>
                  <a:pt x="271" y="119"/>
                  <a:pt x="274" y="119"/>
                </a:cubicBezTo>
                <a:cubicBezTo>
                  <a:pt x="332" y="119"/>
                  <a:pt x="332" y="119"/>
                  <a:pt x="332" y="119"/>
                </a:cubicBezTo>
                <a:cubicBezTo>
                  <a:pt x="337" y="123"/>
                  <a:pt x="340" y="130"/>
                  <a:pt x="340" y="136"/>
                </a:cubicBezTo>
                <a:cubicBezTo>
                  <a:pt x="340" y="150"/>
                  <a:pt x="329" y="161"/>
                  <a:pt x="315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300" y="161"/>
                  <a:pt x="300" y="161"/>
                  <a:pt x="300" y="161"/>
                </a:cubicBezTo>
                <a:cubicBezTo>
                  <a:pt x="259" y="161"/>
                  <a:pt x="259" y="161"/>
                  <a:pt x="259" y="161"/>
                </a:cubicBezTo>
                <a:cubicBezTo>
                  <a:pt x="256" y="161"/>
                  <a:pt x="254" y="163"/>
                  <a:pt x="254" y="166"/>
                </a:cubicBezTo>
                <a:cubicBezTo>
                  <a:pt x="254" y="168"/>
                  <a:pt x="256" y="170"/>
                  <a:pt x="259" y="170"/>
                </a:cubicBezTo>
                <a:cubicBezTo>
                  <a:pt x="298" y="170"/>
                  <a:pt x="298" y="170"/>
                  <a:pt x="298" y="170"/>
                </a:cubicBezTo>
                <a:cubicBezTo>
                  <a:pt x="302" y="175"/>
                  <a:pt x="304" y="180"/>
                  <a:pt x="304" y="186"/>
                </a:cubicBezTo>
                <a:cubicBezTo>
                  <a:pt x="304" y="200"/>
                  <a:pt x="293" y="211"/>
                  <a:pt x="279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64" y="211"/>
                  <a:pt x="264" y="211"/>
                  <a:pt x="264" y="211"/>
                </a:cubicBezTo>
                <a:cubicBezTo>
                  <a:pt x="242" y="211"/>
                  <a:pt x="242" y="211"/>
                  <a:pt x="242" y="211"/>
                </a:cubicBezTo>
                <a:cubicBezTo>
                  <a:pt x="239" y="211"/>
                  <a:pt x="237" y="213"/>
                  <a:pt x="237" y="215"/>
                </a:cubicBezTo>
                <a:cubicBezTo>
                  <a:pt x="237" y="218"/>
                  <a:pt x="239" y="220"/>
                  <a:pt x="242" y="220"/>
                </a:cubicBezTo>
                <a:cubicBezTo>
                  <a:pt x="262" y="220"/>
                  <a:pt x="262" y="220"/>
                  <a:pt x="262" y="220"/>
                </a:cubicBezTo>
                <a:cubicBezTo>
                  <a:pt x="265" y="225"/>
                  <a:pt x="268" y="230"/>
                  <a:pt x="268" y="236"/>
                </a:cubicBezTo>
                <a:cubicBezTo>
                  <a:pt x="268" y="250"/>
                  <a:pt x="257" y="261"/>
                  <a:pt x="243" y="261"/>
                </a:cubicBezTo>
                <a:cubicBezTo>
                  <a:pt x="135" y="261"/>
                  <a:pt x="135" y="261"/>
                  <a:pt x="135" y="261"/>
                </a:cubicBezTo>
                <a:cubicBezTo>
                  <a:pt x="66" y="261"/>
                  <a:pt x="10" y="205"/>
                  <a:pt x="10" y="135"/>
                </a:cubicBezTo>
                <a:cubicBezTo>
                  <a:pt x="10" y="66"/>
                  <a:pt x="66" y="9"/>
                  <a:pt x="135" y="9"/>
                </a:cubicBezTo>
                <a:cubicBezTo>
                  <a:pt x="253" y="9"/>
                  <a:pt x="253" y="9"/>
                  <a:pt x="253" y="9"/>
                </a:cubicBezTo>
                <a:cubicBezTo>
                  <a:pt x="266" y="9"/>
                  <a:pt x="277" y="20"/>
                  <a:pt x="277" y="34"/>
                </a:cubicBezTo>
                <a:cubicBezTo>
                  <a:pt x="277" y="40"/>
                  <a:pt x="275" y="46"/>
                  <a:pt x="271" y="51"/>
                </a:cubicBezTo>
                <a:cubicBezTo>
                  <a:pt x="171" y="51"/>
                  <a:pt x="171" y="51"/>
                  <a:pt x="171" y="51"/>
                </a:cubicBezTo>
                <a:cubicBezTo>
                  <a:pt x="168" y="51"/>
                  <a:pt x="166" y="53"/>
                  <a:pt x="166" y="55"/>
                </a:cubicBezTo>
                <a:cubicBezTo>
                  <a:pt x="166" y="58"/>
                  <a:pt x="168" y="60"/>
                  <a:pt x="171" y="60"/>
                </a:cubicBezTo>
                <a:cubicBezTo>
                  <a:pt x="427" y="60"/>
                  <a:pt x="427" y="60"/>
                  <a:pt x="427" y="60"/>
                </a:cubicBezTo>
                <a:cubicBezTo>
                  <a:pt x="440" y="60"/>
                  <a:pt x="451" y="71"/>
                  <a:pt x="451" y="85"/>
                </a:cubicBezTo>
                <a:cubicBezTo>
                  <a:pt x="451" y="98"/>
                  <a:pt x="440" y="109"/>
                  <a:pt x="427" y="109"/>
                </a:cubicBezTo>
                <a:close/>
              </a:path>
            </a:pathLst>
          </a:custGeom>
          <a:solidFill>
            <a:srgbClr val="0070C0"/>
          </a:solidFill>
          <a:ln>
            <a:solidFill>
              <a:srgbClr val="FFFFFF"/>
            </a:solidFill>
          </a:ln>
        </p:spPr>
        <p:txBody>
          <a:bodyPr vert="horz" wrap="square" lIns="43196" tIns="21598" rIns="43196" bIns="21598" numCol="1" anchor="t" anchorCtr="0" compatLnSpc="1">
            <a:prstTxWarp prst="textNoShape">
              <a:avLst/>
            </a:prstTxWarp>
          </a:bodyPr>
          <a:lstStyle/>
          <a:p>
            <a:pPr marL="0" marR="0" lvl="0" indent="0" defTabSz="57593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0" cap="none" spc="0" normalizeH="0" baseline="0" noProof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3751034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1"/>
            <a:ext cx="9143998" cy="58571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95712" y="4202410"/>
            <a:ext cx="1509560" cy="5385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lIns="91423" tIns="45710" rIns="91423" bIns="45710">
            <a:spAutoFit/>
          </a:bodyPr>
          <a:lstStyle/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o‘nlab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ятиугольник 3"/>
          <p:cNvSpPr/>
          <p:nvPr/>
        </p:nvSpPr>
        <p:spPr>
          <a:xfrm>
            <a:off x="320690" y="761952"/>
            <a:ext cx="978408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-ta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86886" y="746875"/>
            <a:ext cx="3220719" cy="53858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23" tIns="45710" rIns="91423" bIns="45710">
            <a:spAutoFit/>
          </a:bodyPr>
          <a:lstStyle/>
          <a:p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, bir yuz olti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ta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300272" y="3342355"/>
            <a:ext cx="2534021" cy="48463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-ov, -ovlon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076474" y="3296895"/>
            <a:ext cx="3988558" cy="538589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none" lIns="91423" tIns="45710" rIns="91423" bIns="45710">
            <a:spAutoFit/>
          </a:bodyPr>
          <a:lstStyle/>
          <a:p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ikk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ovi</a:t>
            </a:r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, uch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ovlon</a:t>
            </a:r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, o‘n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ovi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ятиугольник 7"/>
          <p:cNvSpPr/>
          <p:nvPr/>
        </p:nvSpPr>
        <p:spPr>
          <a:xfrm>
            <a:off x="320689" y="2444352"/>
            <a:ext cx="2534021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-tacha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>
            <a:off x="320689" y="4202409"/>
            <a:ext cx="1566198" cy="484632"/>
          </a:xfrm>
          <a:prstGeom prst="homePlate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-lab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ятиугольник 9"/>
          <p:cNvSpPr/>
          <p:nvPr/>
        </p:nvSpPr>
        <p:spPr>
          <a:xfrm>
            <a:off x="320688" y="1580218"/>
            <a:ext cx="1875024" cy="484632"/>
          </a:xfrm>
          <a:prstGeom prst="homePlat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-tadan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375364" y="1541631"/>
            <a:ext cx="3448346" cy="53858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23" tIns="45710" rIns="91423" bIns="45710">
            <a:spAutoFit/>
          </a:bodyPr>
          <a:lstStyle/>
          <a:p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uch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tadan</a:t>
            </a:r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, o‘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ntadan</a:t>
            </a:r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50421" y="2405765"/>
            <a:ext cx="5080203" cy="538589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 lIns="91423" tIns="45710" rIns="91423" bIns="45710">
            <a:spAutoFit/>
          </a:bodyPr>
          <a:lstStyle/>
          <a:p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yigirma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tacha</a:t>
            </a:r>
            <a:r>
              <a:rPr lang="pt-BR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o‘ttiz beshtacha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5471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11" grpId="0" animBg="1"/>
      <p:bldP spid="1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87382" y="1293224"/>
            <a:ext cx="4310744" cy="1635033"/>
          </a:xfrm>
          <a:prstGeom prst="wedgeRoundRectCallout">
            <a:avLst>
              <a:gd name="adj1" fmla="val 48534"/>
              <a:gd name="adj2" fmla="val 3461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Matnni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yetish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qilish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ekanligiga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e’tibor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bering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Niyat va harakat - 3 Августа 2019 - BEPUL MP3 KO'CHIRISH, VIDEO KLIP, FOTO  SURATLAR, YANG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68241" y="1293224"/>
            <a:ext cx="3870261" cy="273639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78969" y="3058887"/>
            <a:ext cx="2525487" cy="7837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“Ishon”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07029" y="3987983"/>
            <a:ext cx="3037114" cy="84527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“Harakat qil”</a:t>
            </a:r>
            <a:endParaRPr lang="ru-RU" sz="36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0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6518366" y="1998617"/>
            <a:ext cx="2332475" cy="2357369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00445" y="1201783"/>
            <a:ext cx="6217922" cy="3154203"/>
          </a:xfrm>
          <a:prstGeom prst="wedgeRoundRectCallout">
            <a:avLst>
              <a:gd name="adj1" fmla="val 65684"/>
              <a:gd name="adj2" fmla="val -3622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esayotgan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daraxtlarning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shoxlari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barglari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harakatlanayotgani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yaqqol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ko‘rinadi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paytida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ham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daraxtlar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bo‘ladimi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uz-Latn-UZ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Bu </a:t>
            </a:r>
            <a:r>
              <a:rPr lang="en-US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1495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391886" y="1306134"/>
            <a:ext cx="5408022" cy="2756263"/>
          </a:xfrm>
          <a:prstGeom prst="wedgeRoundRectCallout">
            <a:avLst>
              <a:gd name="adj1" fmla="val 70998"/>
              <a:gd name="adj2" fmla="val 4435"/>
              <a:gd name="adj3" fmla="val 16667"/>
            </a:avLst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23" tIns="45710" rIns="91423" bIns="45710" rtlCol="0" anchor="ctr"/>
          <a:lstStyle/>
          <a:p>
            <a:pPr algn="ctr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holati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ifodalanadi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uz-Latn-UZ" sz="29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Harakatda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uz-Latn-UZ" sz="29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barakat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” d</a:t>
            </a:r>
            <a:r>
              <a:rPr lang="ru-RU" sz="2900" dirty="0">
                <a:latin typeface="Arial" panose="020B0604020202020204" pitchFamily="34" charset="0"/>
                <a:cs typeface="Arial" panose="020B0604020202020204" pitchFamily="34" charset="0"/>
              </a:rPr>
              <a:t>е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gan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iborani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900" dirty="0" err="1">
                <a:latin typeface="Arial" panose="020B0604020202020204" pitchFamily="34" charset="0"/>
                <a:cs typeface="Arial" panose="020B0604020202020204" pitchFamily="34" charset="0"/>
              </a:rPr>
              <a:t>sharhlaysiz</a:t>
            </a:r>
            <a:r>
              <a:rPr lang="en-US" sz="29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97803" y="1525241"/>
            <a:ext cx="1523069" cy="2537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9968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39190"/>
            <a:ext cx="9143998" cy="87521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25-</a:t>
            </a:r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mashq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698" y="914401"/>
            <a:ext cx="8686801" cy="312173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r>
              <a:rPr lang="en-US" dirty="0" smtClean="0"/>
              <a:t>.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48196" y="1064441"/>
            <a:ext cx="8399417" cy="3554799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r>
              <a:rPr lang="uz-Latn-UZ" sz="29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hikmatlardan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aniqlang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daftaringizga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514252" indent="-514252">
              <a:lnSpc>
                <a:spcPct val="150000"/>
              </a:lnSpc>
              <a:buAutoNum type="arabicPeriod"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Biz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davomida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ishonsak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nimani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kutsak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o‘shanga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erishamiz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uz-Latn-UZ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go‘zalligiga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ishonsangiz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hayotingiz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go‘zallashadi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(“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Hikoyalar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sarasi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”)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6447255" y="2562285"/>
            <a:ext cx="1515291" cy="50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1966228" y="3196210"/>
            <a:ext cx="1062445" cy="130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4715479" y="3213120"/>
            <a:ext cx="1515291" cy="5004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3572422" y="3856438"/>
            <a:ext cx="199426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352699" y="4482473"/>
            <a:ext cx="1972490" cy="11763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22" name="Рисунок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248" y="2747604"/>
            <a:ext cx="1663249" cy="2217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152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" y="0"/>
            <a:ext cx="9143998" cy="82296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26- mashq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68695" y="889349"/>
            <a:ext cx="7949422" cy="1200329"/>
          </a:xfrm>
          <a:prstGeom prst="rect">
            <a:avLst/>
          </a:prstGeom>
        </p:spPr>
        <p:txBody>
          <a:bodyPr wrap="square" lIns="91423" tIns="45710" rIns="91423" bIns="45710">
            <a:spAutoFit/>
          </a:bodyPr>
          <a:lstStyle/>
          <a:p>
            <a:r>
              <a:rPr lang="uz-Latn-UZ" sz="2100" dirty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Rasmlar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holat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haqida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fikr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bildiring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Harakatni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so‘zlarga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nutqingizda</a:t>
            </a:r>
            <a:r>
              <a:rPr lang="uz-Latn-UZ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qaysilaridan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ko‘proq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foydalanasiz</a:t>
            </a:r>
            <a:r>
              <a:rPr lang="en-US" sz="24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695" y="2168794"/>
            <a:ext cx="2065284" cy="1437126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01337" y="3690605"/>
            <a:ext cx="2048290" cy="13042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7460" y="2126781"/>
            <a:ext cx="2510361" cy="147913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19919" y="2126781"/>
            <a:ext cx="2154284" cy="1479138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639608" y="3690605"/>
            <a:ext cx="2118281" cy="130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289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" y="39189"/>
            <a:ext cx="9144000" cy="914401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uz-Latn-UZ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918862294"/>
              </p:ext>
            </p:extLst>
          </p:nvPr>
        </p:nvGraphicFramePr>
        <p:xfrm>
          <a:off x="280853" y="953590"/>
          <a:ext cx="8582295" cy="40640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6370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>
        <p14:prism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1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6025</TotalTime>
  <Words>430</Words>
  <Application>Microsoft Office PowerPoint</Application>
  <PresentationFormat>Экран (16:9)</PresentationFormat>
  <Paragraphs>66</Paragraphs>
  <Slides>13</Slides>
  <Notes>11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Open Sans</vt:lpstr>
      <vt:lpstr>Open Sans Light</vt:lpstr>
      <vt:lpstr>Wingdings</vt:lpstr>
      <vt:lpstr>1_Office Theme</vt:lpstr>
      <vt:lpstr>1_Тема Office</vt:lpstr>
      <vt:lpstr>2_Office Theme</vt:lpstr>
      <vt:lpstr>3_Office Theme</vt:lpstr>
      <vt:lpstr>ONA TILI</vt:lpstr>
      <vt:lpstr>MUSTAHKAMLASH</vt:lpstr>
      <vt:lpstr>MUSTAHKAMLASH</vt:lpstr>
      <vt:lpstr>TOPSHIRIQ</vt:lpstr>
      <vt:lpstr>Презентация PowerPoint</vt:lpstr>
      <vt:lpstr>Презентация PowerPoint</vt:lpstr>
      <vt:lpstr>25- mashq</vt:lpstr>
      <vt:lpstr>26- mashq</vt:lpstr>
      <vt:lpstr>FE’L</vt:lpstr>
      <vt:lpstr>FE’L  </vt:lpstr>
      <vt:lpstr> 27- mashq </vt:lpstr>
      <vt:lpstr>Презентация PowerPoint</vt:lpstr>
      <vt:lpstr> 27- mashq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525</cp:revision>
  <cp:lastPrinted>2020-08-26T14:48:01Z</cp:lastPrinted>
  <dcterms:created xsi:type="dcterms:W3CDTF">2020-04-11T16:25:36Z</dcterms:created>
  <dcterms:modified xsi:type="dcterms:W3CDTF">2020-09-07T06:15:20Z</dcterms:modified>
</cp:coreProperties>
</file>