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4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63" r:id="rId2"/>
    <p:sldMasterId id="2147483799" r:id="rId3"/>
    <p:sldMasterId id="2147483857" r:id="rId4"/>
    <p:sldMasterId id="2147483864" r:id="rId5"/>
  </p:sldMasterIdLst>
  <p:notesMasterIdLst>
    <p:notesMasterId r:id="rId20"/>
  </p:notesMasterIdLst>
  <p:handoutMasterIdLst>
    <p:handoutMasterId r:id="rId21"/>
  </p:handoutMasterIdLst>
  <p:sldIdLst>
    <p:sldId id="390" r:id="rId6"/>
    <p:sldId id="411" r:id="rId7"/>
    <p:sldId id="410" r:id="rId8"/>
    <p:sldId id="408" r:id="rId9"/>
    <p:sldId id="415" r:id="rId10"/>
    <p:sldId id="397" r:id="rId11"/>
    <p:sldId id="417" r:id="rId12"/>
    <p:sldId id="396" r:id="rId13"/>
    <p:sldId id="418" r:id="rId14"/>
    <p:sldId id="393" r:id="rId15"/>
    <p:sldId id="406" r:id="rId16"/>
    <p:sldId id="413" r:id="rId17"/>
    <p:sldId id="414" r:id="rId18"/>
    <p:sldId id="401" r:id="rId19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FF"/>
    <a:srgbClr val="FFCCFF"/>
    <a:srgbClr val="FFFF99"/>
    <a:srgbClr val="FF33CC"/>
    <a:srgbClr val="FF66CC"/>
    <a:srgbClr val="CC3399"/>
    <a:srgbClr val="FF9900"/>
    <a:srgbClr val="008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49" autoAdjust="0"/>
  </p:normalViewPr>
  <p:slideViewPr>
    <p:cSldViewPr snapToGrid="0">
      <p:cViewPr varScale="1">
        <p:scale>
          <a:sx n="85" d="100"/>
          <a:sy n="85" d="100"/>
        </p:scale>
        <p:origin x="-96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28E12C-EF01-4772-BE0F-2667BF1DE206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0766546-91F9-4C5D-B4F1-C6AA68D7BE4F}">
      <dgm:prSet phldrT="[Текст]" custT="1"/>
      <dgm:spPr>
        <a:solidFill>
          <a:srgbClr val="FFCCFF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Sonlar narsalarning son-sanog‘i va tartibini bildiradi.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E0250A-F58F-49A9-A50F-8DD3E2B5E537}" type="parTrans" cxnId="{A90525A1-485F-44AE-82A2-76423C6B9279}">
      <dgm:prSet/>
      <dgm:spPr/>
      <dgm:t>
        <a:bodyPr/>
        <a:lstStyle/>
        <a:p>
          <a:endParaRPr lang="ru-RU"/>
        </a:p>
      </dgm:t>
    </dgm:pt>
    <dgm:pt modelId="{25750ACD-21D4-4D1C-835D-4EDB54E00A7F}" type="sibTrans" cxnId="{A90525A1-485F-44AE-82A2-76423C6B9279}">
      <dgm:prSet/>
      <dgm:spPr/>
      <dgm:t>
        <a:bodyPr/>
        <a:lstStyle/>
        <a:p>
          <a:endParaRPr lang="ru-RU"/>
        </a:p>
      </dgm:t>
    </dgm:pt>
    <dgm:pt modelId="{2B2F410D-6B29-4C6E-8A12-DF710443B7E9}">
      <dgm:prSet phldrT="[Текст]" phldr="1"/>
      <dgm:spPr/>
      <dgm:t>
        <a:bodyPr/>
        <a:lstStyle/>
        <a:p>
          <a:endParaRPr lang="ru-RU"/>
        </a:p>
      </dgm:t>
    </dgm:pt>
    <dgm:pt modelId="{943F3D11-2EB1-4620-A021-6BB5E4D2172B}" type="parTrans" cxnId="{76CFA15F-53B9-458C-B919-E393CFC163E8}">
      <dgm:prSet/>
      <dgm:spPr/>
      <dgm:t>
        <a:bodyPr/>
        <a:lstStyle/>
        <a:p>
          <a:endParaRPr lang="ru-RU"/>
        </a:p>
      </dgm:t>
    </dgm:pt>
    <dgm:pt modelId="{0DA3C5BC-2197-47FB-8A97-3215B46DA0DF}" type="sibTrans" cxnId="{76CFA15F-53B9-458C-B919-E393CFC163E8}">
      <dgm:prSet/>
      <dgm:spPr/>
      <dgm:t>
        <a:bodyPr/>
        <a:lstStyle/>
        <a:p>
          <a:endParaRPr lang="ru-RU"/>
        </a:p>
      </dgm:t>
    </dgm:pt>
    <dgm:pt modelId="{4CCE54C1-ACE5-4A64-9E2C-73EA8D2A38F2}">
      <dgm:prSet phldrT="[Текст]" phldr="1"/>
      <dgm:spPr/>
      <dgm:t>
        <a:bodyPr/>
        <a:lstStyle/>
        <a:p>
          <a:endParaRPr lang="ru-RU" dirty="0"/>
        </a:p>
      </dgm:t>
    </dgm:pt>
    <dgm:pt modelId="{59E9B7F2-E7C4-4803-8831-7B1115B95BC3}" type="parTrans" cxnId="{0ECB1D06-217D-4346-94D5-467DF9F7AC08}">
      <dgm:prSet/>
      <dgm:spPr/>
      <dgm:t>
        <a:bodyPr/>
        <a:lstStyle/>
        <a:p>
          <a:endParaRPr lang="ru-RU"/>
        </a:p>
      </dgm:t>
    </dgm:pt>
    <dgm:pt modelId="{A5F6F24B-69E5-4E45-8473-8A467D6170EA}" type="sibTrans" cxnId="{0ECB1D06-217D-4346-94D5-467DF9F7AC08}">
      <dgm:prSet/>
      <dgm:spPr/>
      <dgm:t>
        <a:bodyPr/>
        <a:lstStyle/>
        <a:p>
          <a:endParaRPr lang="ru-RU"/>
        </a:p>
      </dgm:t>
    </dgm:pt>
    <dgm:pt modelId="{959EDB7B-CD75-47F4-8427-B896E14F756C}">
      <dgm:prSet phldrT="[Текст]" phldr="1"/>
      <dgm:spPr/>
      <dgm:t>
        <a:bodyPr/>
        <a:lstStyle/>
        <a:p>
          <a:endParaRPr lang="ru-RU" dirty="0"/>
        </a:p>
      </dgm:t>
    </dgm:pt>
    <dgm:pt modelId="{BBD870A6-CE4D-44BB-9F61-D9386C966AEA}" type="parTrans" cxnId="{D7DB22C3-B62B-4C4C-B850-FAB56B93A455}">
      <dgm:prSet/>
      <dgm:spPr/>
      <dgm:t>
        <a:bodyPr/>
        <a:lstStyle/>
        <a:p>
          <a:endParaRPr lang="ru-RU"/>
        </a:p>
      </dgm:t>
    </dgm:pt>
    <dgm:pt modelId="{41BB2361-D40A-4FDD-B046-17346F8775B2}" type="sibTrans" cxnId="{D7DB22C3-B62B-4C4C-B850-FAB56B93A455}">
      <dgm:prSet/>
      <dgm:spPr/>
      <dgm:t>
        <a:bodyPr/>
        <a:lstStyle/>
        <a:p>
          <a:endParaRPr lang="ru-RU"/>
        </a:p>
      </dgm:t>
    </dgm:pt>
    <dgm:pt modelId="{E3DBE243-21E1-4A46-A0D2-3B8BBC8BCC78}">
      <dgm:prSet custT="1"/>
      <dgm:spPr>
        <a:solidFill>
          <a:srgbClr val="66FFFF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Sonlar yozuvda harflar, arab raqamlari va rim raqamlari bilan ifodalanadi.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AE1B6-76F5-4803-B00C-76D1BD827DEC}" type="parTrans" cxnId="{016B5451-2F53-4FDE-9216-4985C5AB19D2}">
      <dgm:prSet/>
      <dgm:spPr/>
      <dgm:t>
        <a:bodyPr/>
        <a:lstStyle/>
        <a:p>
          <a:endParaRPr lang="ru-RU"/>
        </a:p>
      </dgm:t>
    </dgm:pt>
    <dgm:pt modelId="{55085E7D-23BC-4BAB-8EF6-4E1B7396C660}" type="sibTrans" cxnId="{016B5451-2F53-4FDE-9216-4985C5AB19D2}">
      <dgm:prSet/>
      <dgm:spPr/>
      <dgm:t>
        <a:bodyPr/>
        <a:lstStyle/>
        <a:p>
          <a:endParaRPr lang="ru-RU"/>
        </a:p>
      </dgm:t>
    </dgm:pt>
    <dgm:pt modelId="{CE72D6C8-2C9F-4C6D-AD68-891B6BDD1BCB}">
      <dgm:prSet/>
      <dgm:spPr/>
      <dgm:t>
        <a:bodyPr/>
        <a:lstStyle/>
        <a:p>
          <a:endParaRPr lang="ru-RU" dirty="0"/>
        </a:p>
      </dgm:t>
    </dgm:pt>
    <dgm:pt modelId="{0BD482FF-3753-49B8-89CB-4CE46A68C852}" type="parTrans" cxnId="{FEFCBB3D-CD25-45D7-96F6-A38DFB9B1A49}">
      <dgm:prSet/>
      <dgm:spPr/>
      <dgm:t>
        <a:bodyPr/>
        <a:lstStyle/>
        <a:p>
          <a:endParaRPr lang="ru-RU"/>
        </a:p>
      </dgm:t>
    </dgm:pt>
    <dgm:pt modelId="{20E3D8E6-1037-423A-86E7-E9A1A7371522}" type="sibTrans" cxnId="{FEFCBB3D-CD25-45D7-96F6-A38DFB9B1A49}">
      <dgm:prSet/>
      <dgm:spPr/>
      <dgm:t>
        <a:bodyPr/>
        <a:lstStyle/>
        <a:p>
          <a:endParaRPr lang="ru-RU"/>
        </a:p>
      </dgm:t>
    </dgm:pt>
    <dgm:pt modelId="{8578E9B6-BE16-406B-B2D6-B4FEC2D3118C}">
      <dgm:prSet/>
      <dgm:spPr/>
      <dgm:t>
        <a:bodyPr/>
        <a:lstStyle/>
        <a:p>
          <a:endParaRPr lang="ru-RU" dirty="0"/>
        </a:p>
      </dgm:t>
    </dgm:pt>
    <dgm:pt modelId="{EEC5BB44-04BA-4E04-A79A-4B5A08BDEC16}" type="parTrans" cxnId="{FAD25EF1-AAB3-484B-A767-BE397612D565}">
      <dgm:prSet/>
      <dgm:spPr/>
      <dgm:t>
        <a:bodyPr/>
        <a:lstStyle/>
        <a:p>
          <a:endParaRPr lang="ru-RU"/>
        </a:p>
      </dgm:t>
    </dgm:pt>
    <dgm:pt modelId="{5EF8AF6E-D6EF-4252-959A-282210B8B216}" type="sibTrans" cxnId="{FAD25EF1-AAB3-484B-A767-BE397612D565}">
      <dgm:prSet/>
      <dgm:spPr/>
      <dgm:t>
        <a:bodyPr/>
        <a:lstStyle/>
        <a:p>
          <a:endParaRPr lang="ru-RU"/>
        </a:p>
      </dgm:t>
    </dgm:pt>
    <dgm:pt modelId="{CDD27A27-3667-4891-BA8A-40A0283655EE}">
      <dgm:prSet custT="1"/>
      <dgm:spPr>
        <a:solidFill>
          <a:srgbClr val="99FF99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Sonlar “qancha?”, “necha?”, “nechanchi?” so‘roqlariga javob bo‘ladi.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4F207-82B9-4043-A56C-6B5CBA94236E}" type="parTrans" cxnId="{716EA586-9477-468C-B79F-A2AE0A5E2A0E}">
      <dgm:prSet/>
      <dgm:spPr/>
      <dgm:t>
        <a:bodyPr/>
        <a:lstStyle/>
        <a:p>
          <a:endParaRPr lang="ru-RU"/>
        </a:p>
      </dgm:t>
    </dgm:pt>
    <dgm:pt modelId="{9EB1C97C-49E3-4662-8FF2-3E651AAAED53}" type="sibTrans" cxnId="{716EA586-9477-468C-B79F-A2AE0A5E2A0E}">
      <dgm:prSet/>
      <dgm:spPr/>
      <dgm:t>
        <a:bodyPr/>
        <a:lstStyle/>
        <a:p>
          <a:endParaRPr lang="ru-RU"/>
        </a:p>
      </dgm:t>
    </dgm:pt>
    <dgm:pt modelId="{0F392BF0-FED0-43E9-BB28-6CED6EE689C8}">
      <dgm:prSet/>
      <dgm:spPr/>
      <dgm:t>
        <a:bodyPr/>
        <a:lstStyle/>
        <a:p>
          <a:endParaRPr lang="ru-RU" dirty="0"/>
        </a:p>
      </dgm:t>
    </dgm:pt>
    <dgm:pt modelId="{9FC9B6A1-608A-4A38-BCA7-D626179C2704}" type="parTrans" cxnId="{4986FB8E-9101-49C4-A40C-7D41DEC6B946}">
      <dgm:prSet/>
      <dgm:spPr/>
      <dgm:t>
        <a:bodyPr/>
        <a:lstStyle/>
        <a:p>
          <a:endParaRPr lang="ru-RU"/>
        </a:p>
      </dgm:t>
    </dgm:pt>
    <dgm:pt modelId="{30094363-763D-4807-A4C2-06AE3064C511}" type="sibTrans" cxnId="{4986FB8E-9101-49C4-A40C-7D41DEC6B946}">
      <dgm:prSet/>
      <dgm:spPr/>
      <dgm:t>
        <a:bodyPr/>
        <a:lstStyle/>
        <a:p>
          <a:endParaRPr lang="ru-RU"/>
        </a:p>
      </dgm:t>
    </dgm:pt>
    <dgm:pt modelId="{415647A0-0CC3-407A-A4F0-7AF339E0F47B}">
      <dgm:prSet/>
      <dgm:spPr/>
      <dgm:t>
        <a:bodyPr/>
        <a:lstStyle/>
        <a:p>
          <a:endParaRPr lang="ru-RU"/>
        </a:p>
      </dgm:t>
    </dgm:pt>
    <dgm:pt modelId="{1C425081-F037-47D0-92BD-7E0C83695294}" type="parTrans" cxnId="{BDE1A247-3160-4C41-B2F7-CFA9592E0563}">
      <dgm:prSet/>
      <dgm:spPr/>
      <dgm:t>
        <a:bodyPr/>
        <a:lstStyle/>
        <a:p>
          <a:endParaRPr lang="ru-RU"/>
        </a:p>
      </dgm:t>
    </dgm:pt>
    <dgm:pt modelId="{1CF870EE-212E-4B31-B31C-F4B3938A98BB}" type="sibTrans" cxnId="{BDE1A247-3160-4C41-B2F7-CFA9592E0563}">
      <dgm:prSet/>
      <dgm:spPr/>
      <dgm:t>
        <a:bodyPr/>
        <a:lstStyle/>
        <a:p>
          <a:endParaRPr lang="ru-RU"/>
        </a:p>
      </dgm:t>
    </dgm:pt>
    <dgm:pt modelId="{7B0596A7-279A-46D2-802C-370733DEE794}">
      <dgm:prSet custT="1"/>
      <dgm:spPr>
        <a:solidFill>
          <a:srgbClr val="FFFF00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Sonlar otga bog‘lanadi: beshta kitob, uchta ruchka.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7CD19B-10B0-4002-A3F6-E396F6A4D358}" type="parTrans" cxnId="{D2797FA0-4859-4537-8AFD-D286E8404814}">
      <dgm:prSet/>
      <dgm:spPr/>
      <dgm:t>
        <a:bodyPr/>
        <a:lstStyle/>
        <a:p>
          <a:endParaRPr lang="ru-RU"/>
        </a:p>
      </dgm:t>
    </dgm:pt>
    <dgm:pt modelId="{CDCA4AA6-8B5C-4714-A9D9-181E0F244099}" type="sibTrans" cxnId="{D2797FA0-4859-4537-8AFD-D286E8404814}">
      <dgm:prSet/>
      <dgm:spPr/>
      <dgm:t>
        <a:bodyPr/>
        <a:lstStyle/>
        <a:p>
          <a:endParaRPr lang="ru-RU"/>
        </a:p>
      </dgm:t>
    </dgm:pt>
    <dgm:pt modelId="{13D76621-67A4-4126-97A7-8AE5C08B6474}">
      <dgm:prSet/>
      <dgm:spPr/>
      <dgm:t>
        <a:bodyPr/>
        <a:lstStyle/>
        <a:p>
          <a:endParaRPr lang="ru-RU"/>
        </a:p>
      </dgm:t>
    </dgm:pt>
    <dgm:pt modelId="{15E94151-3ED0-4445-978F-7C0F27439FD7}" type="parTrans" cxnId="{4D32DA5E-26AE-4D97-8650-773A1DF0A76D}">
      <dgm:prSet/>
      <dgm:spPr/>
      <dgm:t>
        <a:bodyPr/>
        <a:lstStyle/>
        <a:p>
          <a:endParaRPr lang="ru-RU"/>
        </a:p>
      </dgm:t>
    </dgm:pt>
    <dgm:pt modelId="{A1D2076C-75DE-4D74-8C9A-6AD222BC109B}" type="sibTrans" cxnId="{4D32DA5E-26AE-4D97-8650-773A1DF0A76D}">
      <dgm:prSet/>
      <dgm:spPr/>
      <dgm:t>
        <a:bodyPr/>
        <a:lstStyle/>
        <a:p>
          <a:endParaRPr lang="ru-RU"/>
        </a:p>
      </dgm:t>
    </dgm:pt>
    <dgm:pt modelId="{266190BF-9520-49DB-AE69-39210975B2C8}">
      <dgm:prSet/>
      <dgm:spPr/>
      <dgm:t>
        <a:bodyPr/>
        <a:lstStyle/>
        <a:p>
          <a:endParaRPr lang="ru-RU"/>
        </a:p>
      </dgm:t>
    </dgm:pt>
    <dgm:pt modelId="{7A2A1932-14A0-4D6B-B9A6-1791BBBBE74A}" type="parTrans" cxnId="{88B5D139-1EF9-41EB-B68D-2ECBD089F6DE}">
      <dgm:prSet/>
      <dgm:spPr/>
      <dgm:t>
        <a:bodyPr/>
        <a:lstStyle/>
        <a:p>
          <a:endParaRPr lang="ru-RU"/>
        </a:p>
      </dgm:t>
    </dgm:pt>
    <dgm:pt modelId="{971297E8-DC8C-47D6-A663-B2E7FFE24CC2}" type="sibTrans" cxnId="{88B5D139-1EF9-41EB-B68D-2ECBD089F6DE}">
      <dgm:prSet/>
      <dgm:spPr/>
      <dgm:t>
        <a:bodyPr/>
        <a:lstStyle/>
        <a:p>
          <a:endParaRPr lang="ru-RU"/>
        </a:p>
      </dgm:t>
    </dgm:pt>
    <dgm:pt modelId="{F5C02715-7613-48BB-AF5A-DE93EE07B444}" type="pres">
      <dgm:prSet presAssocID="{5528E12C-EF01-4772-BE0F-2667BF1DE2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EA96E0-9EC2-405E-A788-B45ECE59378E}" type="pres">
      <dgm:prSet presAssocID="{5528E12C-EF01-4772-BE0F-2667BF1DE206}" presName="axisShape" presStyleLbl="bgShp" presStyleIdx="0" presStyleCnt="1" custLinFactNeighborX="321" custLinFactNeighborY="4719"/>
      <dgm:spPr/>
    </dgm:pt>
    <dgm:pt modelId="{72DE1FB0-0933-49A7-B135-427B67955EA3}" type="pres">
      <dgm:prSet presAssocID="{5528E12C-EF01-4772-BE0F-2667BF1DE206}" presName="rect1" presStyleLbl="node1" presStyleIdx="0" presStyleCnt="4" custScaleX="234913" custLinFactNeighborX="-73125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C1B1-E84A-457E-97F9-1920255E25DE}" type="pres">
      <dgm:prSet presAssocID="{5528E12C-EF01-4772-BE0F-2667BF1DE206}" presName="rect2" presStyleLbl="node1" presStyleIdx="1" presStyleCnt="4" custScaleX="255500" custLinFactNeighborX="84978" custLinFactNeighborY="-4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C3AF0-FF8D-4187-8034-1CCE0D3C14C8}" type="pres">
      <dgm:prSet presAssocID="{5528E12C-EF01-4772-BE0F-2667BF1DE206}" presName="rect3" presStyleLbl="node1" presStyleIdx="2" presStyleCnt="4" custScaleX="237028" custLinFactNeighborX="-77143" custLinFactNeighborY="1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55506-6EE2-4AAC-B8B7-61BC0622395A}" type="pres">
      <dgm:prSet presAssocID="{5528E12C-EF01-4772-BE0F-2667BF1DE206}" presName="rect4" presStyleLbl="node1" presStyleIdx="3" presStyleCnt="4" custScaleX="255255" custLinFactNeighborX="83572" custLinFactNeighborY="-24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0525A1-485F-44AE-82A2-76423C6B9279}" srcId="{5528E12C-EF01-4772-BE0F-2667BF1DE206}" destId="{C0766546-91F9-4C5D-B4F1-C6AA68D7BE4F}" srcOrd="0" destOrd="0" parTransId="{53E0250A-F58F-49A9-A50F-8DD3E2B5E537}" sibTransId="{25750ACD-21D4-4D1C-835D-4EDB54E00A7F}"/>
    <dgm:cxn modelId="{C6997DB3-9559-46E3-A66C-80DE7E7791EB}" type="presOf" srcId="{CDD27A27-3667-4891-BA8A-40A0283655EE}" destId="{B50C3AF0-FF8D-4187-8034-1CCE0D3C14C8}" srcOrd="0" destOrd="0" presId="urn:microsoft.com/office/officeart/2005/8/layout/matrix2"/>
    <dgm:cxn modelId="{016B5451-2F53-4FDE-9216-4985C5AB19D2}" srcId="{5528E12C-EF01-4772-BE0F-2667BF1DE206}" destId="{E3DBE243-21E1-4A46-A0D2-3B8BBC8BCC78}" srcOrd="1" destOrd="0" parTransId="{EFFAE1B6-76F5-4803-B00C-76D1BD827DEC}" sibTransId="{55085E7D-23BC-4BAB-8EF6-4E1B7396C660}"/>
    <dgm:cxn modelId="{BEFA9A07-9FB1-4207-A917-4309CA83AE48}" type="presOf" srcId="{E3DBE243-21E1-4A46-A0D2-3B8BBC8BCC78}" destId="{21EEC1B1-E84A-457E-97F9-1920255E25DE}" srcOrd="0" destOrd="0" presId="urn:microsoft.com/office/officeart/2005/8/layout/matrix2"/>
    <dgm:cxn modelId="{FEFCBB3D-CD25-45D7-96F6-A38DFB9B1A49}" srcId="{5528E12C-EF01-4772-BE0F-2667BF1DE206}" destId="{CE72D6C8-2C9F-4C6D-AD68-891B6BDD1BCB}" srcOrd="8" destOrd="0" parTransId="{0BD482FF-3753-49B8-89CB-4CE46A68C852}" sibTransId="{20E3D8E6-1037-423A-86E7-E9A1A7371522}"/>
    <dgm:cxn modelId="{76CFA15F-53B9-458C-B919-E393CFC163E8}" srcId="{5528E12C-EF01-4772-BE0F-2667BF1DE206}" destId="{2B2F410D-6B29-4C6E-8A12-DF710443B7E9}" srcOrd="10" destOrd="0" parTransId="{943F3D11-2EB1-4620-A021-6BB5E4D2172B}" sibTransId="{0DA3C5BC-2197-47FB-8A97-3215B46DA0DF}"/>
    <dgm:cxn modelId="{45E01F3B-9EC1-4094-A16E-3E1204DC7651}" type="presOf" srcId="{7B0596A7-279A-46D2-802C-370733DEE794}" destId="{BA255506-6EE2-4AAC-B8B7-61BC0622395A}" srcOrd="0" destOrd="0" presId="urn:microsoft.com/office/officeart/2005/8/layout/matrix2"/>
    <dgm:cxn modelId="{4986FB8E-9101-49C4-A40C-7D41DEC6B946}" srcId="{5528E12C-EF01-4772-BE0F-2667BF1DE206}" destId="{0F392BF0-FED0-43E9-BB28-6CED6EE689C8}" srcOrd="6" destOrd="0" parTransId="{9FC9B6A1-608A-4A38-BCA7-D626179C2704}" sibTransId="{30094363-763D-4807-A4C2-06AE3064C511}"/>
    <dgm:cxn modelId="{FAD25EF1-AAB3-484B-A767-BE397612D565}" srcId="{5528E12C-EF01-4772-BE0F-2667BF1DE206}" destId="{8578E9B6-BE16-406B-B2D6-B4FEC2D3118C}" srcOrd="9" destOrd="0" parTransId="{EEC5BB44-04BA-4E04-A79A-4B5A08BDEC16}" sibTransId="{5EF8AF6E-D6EF-4252-959A-282210B8B216}"/>
    <dgm:cxn modelId="{A989D6C7-64CD-4445-9B2A-D0296F86C74F}" type="presOf" srcId="{5528E12C-EF01-4772-BE0F-2667BF1DE206}" destId="{F5C02715-7613-48BB-AF5A-DE93EE07B444}" srcOrd="0" destOrd="0" presId="urn:microsoft.com/office/officeart/2005/8/layout/matrix2"/>
    <dgm:cxn modelId="{D2797FA0-4859-4537-8AFD-D286E8404814}" srcId="{5528E12C-EF01-4772-BE0F-2667BF1DE206}" destId="{7B0596A7-279A-46D2-802C-370733DEE794}" srcOrd="3" destOrd="0" parTransId="{F57CD19B-10B0-4002-A3F6-E396F6A4D358}" sibTransId="{CDCA4AA6-8B5C-4714-A9D9-181E0F244099}"/>
    <dgm:cxn modelId="{88B5D139-1EF9-41EB-B68D-2ECBD089F6DE}" srcId="{5528E12C-EF01-4772-BE0F-2667BF1DE206}" destId="{266190BF-9520-49DB-AE69-39210975B2C8}" srcOrd="5" destOrd="0" parTransId="{7A2A1932-14A0-4D6B-B9A6-1791BBBBE74A}" sibTransId="{971297E8-DC8C-47D6-A663-B2E7FFE24CC2}"/>
    <dgm:cxn modelId="{D818D911-CDBF-4FC8-86D7-44ECA8AB9E79}" type="presOf" srcId="{C0766546-91F9-4C5D-B4F1-C6AA68D7BE4F}" destId="{72DE1FB0-0933-49A7-B135-427B67955EA3}" srcOrd="0" destOrd="0" presId="urn:microsoft.com/office/officeart/2005/8/layout/matrix2"/>
    <dgm:cxn modelId="{BDE1A247-3160-4C41-B2F7-CFA9592E0563}" srcId="{5528E12C-EF01-4772-BE0F-2667BF1DE206}" destId="{415647A0-0CC3-407A-A4F0-7AF339E0F47B}" srcOrd="7" destOrd="0" parTransId="{1C425081-F037-47D0-92BD-7E0C83695294}" sibTransId="{1CF870EE-212E-4B31-B31C-F4B3938A98BB}"/>
    <dgm:cxn modelId="{4D32DA5E-26AE-4D97-8650-773A1DF0A76D}" srcId="{5528E12C-EF01-4772-BE0F-2667BF1DE206}" destId="{13D76621-67A4-4126-97A7-8AE5C08B6474}" srcOrd="4" destOrd="0" parTransId="{15E94151-3ED0-4445-978F-7C0F27439FD7}" sibTransId="{A1D2076C-75DE-4D74-8C9A-6AD222BC109B}"/>
    <dgm:cxn modelId="{0ECB1D06-217D-4346-94D5-467DF9F7AC08}" srcId="{5528E12C-EF01-4772-BE0F-2667BF1DE206}" destId="{4CCE54C1-ACE5-4A64-9E2C-73EA8D2A38F2}" srcOrd="11" destOrd="0" parTransId="{59E9B7F2-E7C4-4803-8831-7B1115B95BC3}" sibTransId="{A5F6F24B-69E5-4E45-8473-8A467D6170EA}"/>
    <dgm:cxn modelId="{716EA586-9477-468C-B79F-A2AE0A5E2A0E}" srcId="{5528E12C-EF01-4772-BE0F-2667BF1DE206}" destId="{CDD27A27-3667-4891-BA8A-40A0283655EE}" srcOrd="2" destOrd="0" parTransId="{ACD4F207-82B9-4043-A56C-6B5CBA94236E}" sibTransId="{9EB1C97C-49E3-4662-8FF2-3E651AAAED53}"/>
    <dgm:cxn modelId="{D7DB22C3-B62B-4C4C-B850-FAB56B93A455}" srcId="{5528E12C-EF01-4772-BE0F-2667BF1DE206}" destId="{959EDB7B-CD75-47F4-8427-B896E14F756C}" srcOrd="12" destOrd="0" parTransId="{BBD870A6-CE4D-44BB-9F61-D9386C966AEA}" sibTransId="{41BB2361-D40A-4FDD-B046-17346F8775B2}"/>
    <dgm:cxn modelId="{D4F7E83B-5F0F-47BA-8AFE-DC2A3A95F45B}" type="presParOf" srcId="{F5C02715-7613-48BB-AF5A-DE93EE07B444}" destId="{E5EA96E0-9EC2-405E-A788-B45ECE59378E}" srcOrd="0" destOrd="0" presId="urn:microsoft.com/office/officeart/2005/8/layout/matrix2"/>
    <dgm:cxn modelId="{3BE2C6A1-155F-499C-AAB4-8422DE4D9B1D}" type="presParOf" srcId="{F5C02715-7613-48BB-AF5A-DE93EE07B444}" destId="{72DE1FB0-0933-49A7-B135-427B67955EA3}" srcOrd="1" destOrd="0" presId="urn:microsoft.com/office/officeart/2005/8/layout/matrix2"/>
    <dgm:cxn modelId="{30BEFE9B-75C9-4BBC-8665-E612CB0BFDEA}" type="presParOf" srcId="{F5C02715-7613-48BB-AF5A-DE93EE07B444}" destId="{21EEC1B1-E84A-457E-97F9-1920255E25DE}" srcOrd="2" destOrd="0" presId="urn:microsoft.com/office/officeart/2005/8/layout/matrix2"/>
    <dgm:cxn modelId="{CE11F0A3-EF50-432B-911C-09397DED93ED}" type="presParOf" srcId="{F5C02715-7613-48BB-AF5A-DE93EE07B444}" destId="{B50C3AF0-FF8D-4187-8034-1CCE0D3C14C8}" srcOrd="3" destOrd="0" presId="urn:microsoft.com/office/officeart/2005/8/layout/matrix2"/>
    <dgm:cxn modelId="{0A082A3F-4653-4DAC-A1BA-BA126692F90C}" type="presParOf" srcId="{F5C02715-7613-48BB-AF5A-DE93EE07B444}" destId="{BA255506-6EE2-4AAC-B8B7-61BC0622395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6D4286-FA6E-4B5F-AE14-E6083E376D91}" type="doc">
      <dgm:prSet loTypeId="urn:microsoft.com/office/officeart/2005/8/layout/pyramid2" loCatId="list" qsTypeId="urn:microsoft.com/office/officeart/2005/8/quickstyle/3d3" qsCatId="3D" csTypeId="urn:microsoft.com/office/officeart/2005/8/colors/accent6_5" csCatId="accent6" phldr="1"/>
      <dgm:spPr/>
    </dgm:pt>
    <dgm:pt modelId="{41B92F85-955D-4BBA-BFAD-5F75C873A767}">
      <dgm:prSet phldrT="[Текст]" custT="1"/>
      <dgm:spPr>
        <a:solidFill>
          <a:srgbClr val="FFFF99">
            <a:alpha val="90000"/>
          </a:srgbClr>
        </a:solidFill>
      </dgm:spPr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Olmosh boshqa so‘z turkumlari o‘rnida qo‘llanadi.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6E8A5A-B5A7-44E6-BE76-C55E153DC7A3}" type="parTrans" cxnId="{405132A5-E7FD-46BC-AAB5-28F22D6FB442}">
      <dgm:prSet/>
      <dgm:spPr/>
      <dgm:t>
        <a:bodyPr/>
        <a:lstStyle/>
        <a:p>
          <a:endParaRPr lang="ru-RU"/>
        </a:p>
      </dgm:t>
    </dgm:pt>
    <dgm:pt modelId="{F83E2C32-C89B-4AEB-9E4C-55EF4ECD9626}" type="sibTrans" cxnId="{405132A5-E7FD-46BC-AAB5-28F22D6FB442}">
      <dgm:prSet/>
      <dgm:spPr/>
      <dgm:t>
        <a:bodyPr/>
        <a:lstStyle/>
        <a:p>
          <a:endParaRPr lang="ru-RU"/>
        </a:p>
      </dgm:t>
    </dgm:pt>
    <dgm:pt modelId="{5301F7DB-8C98-41A5-9328-546C468E33EF}">
      <dgm:prSet phldrT="[Текст]" custT="1"/>
      <dgm:spPr>
        <a:solidFill>
          <a:srgbClr val="66FFFF">
            <a:alpha val="90000"/>
          </a:srgbClr>
        </a:solidFill>
      </dgm:spPr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Men, sen, u, biz, siz, ular kishilik olmoshlari.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2B1EEB-1256-4F24-8728-FE1939378327}" type="parTrans" cxnId="{DFDAF5B7-5E4B-4D7F-8122-9FC1E9A1A2C1}">
      <dgm:prSet/>
      <dgm:spPr/>
      <dgm:t>
        <a:bodyPr/>
        <a:lstStyle/>
        <a:p>
          <a:endParaRPr lang="ru-RU"/>
        </a:p>
      </dgm:t>
    </dgm:pt>
    <dgm:pt modelId="{2A411E4B-9B8D-42BE-8C02-27915E60B6C0}" type="sibTrans" cxnId="{DFDAF5B7-5E4B-4D7F-8122-9FC1E9A1A2C1}">
      <dgm:prSet/>
      <dgm:spPr/>
      <dgm:t>
        <a:bodyPr/>
        <a:lstStyle/>
        <a:p>
          <a:endParaRPr lang="ru-RU"/>
        </a:p>
      </dgm:t>
    </dgm:pt>
    <dgm:pt modelId="{429408E2-237C-40CF-A82F-1DC028A63A6A}">
      <dgm:prSet phldrT="[Текст]" custT="1"/>
      <dgm:spPr>
        <a:solidFill>
          <a:srgbClr val="FFCCFF">
            <a:alpha val="90000"/>
          </a:srgbClr>
        </a:solidFill>
      </dgm:spPr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Kishilik olmoshlari shaxs otlari o‘rnida qo‘llanadi.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ED56A-19A1-458A-A9EF-0056A9A5181E}" type="parTrans" cxnId="{CC53AC61-56CC-454B-A4AE-AF4DDCF1586F}">
      <dgm:prSet/>
      <dgm:spPr/>
      <dgm:t>
        <a:bodyPr/>
        <a:lstStyle/>
        <a:p>
          <a:endParaRPr lang="ru-RU"/>
        </a:p>
      </dgm:t>
    </dgm:pt>
    <dgm:pt modelId="{F39A3B53-AC23-495A-AEB1-2C22A1C406B4}" type="sibTrans" cxnId="{CC53AC61-56CC-454B-A4AE-AF4DDCF1586F}">
      <dgm:prSet/>
      <dgm:spPr/>
      <dgm:t>
        <a:bodyPr/>
        <a:lstStyle/>
        <a:p>
          <a:endParaRPr lang="ru-RU"/>
        </a:p>
      </dgm:t>
    </dgm:pt>
    <dgm:pt modelId="{B894D14E-6470-479A-B5BA-7788BD214C82}" type="pres">
      <dgm:prSet presAssocID="{2B6D4286-FA6E-4B5F-AE14-E6083E376D91}" presName="compositeShape" presStyleCnt="0">
        <dgm:presLayoutVars>
          <dgm:dir/>
          <dgm:resizeHandles/>
        </dgm:presLayoutVars>
      </dgm:prSet>
      <dgm:spPr/>
    </dgm:pt>
    <dgm:pt modelId="{D1926BA5-456A-4712-8789-C5E3588C27F1}" type="pres">
      <dgm:prSet presAssocID="{2B6D4286-FA6E-4B5F-AE14-E6083E376D91}" presName="pyramid" presStyleLbl="node1" presStyleIdx="0" presStyleCnt="1" custLinFactNeighborX="85803"/>
      <dgm:spPr/>
    </dgm:pt>
    <dgm:pt modelId="{8638BCB9-A956-4245-986C-D65CB61284E7}" type="pres">
      <dgm:prSet presAssocID="{2B6D4286-FA6E-4B5F-AE14-E6083E376D91}" presName="theList" presStyleCnt="0"/>
      <dgm:spPr/>
    </dgm:pt>
    <dgm:pt modelId="{CE0AC047-1C42-4BA5-8FC4-D1E80843A67F}" type="pres">
      <dgm:prSet presAssocID="{41B92F85-955D-4BBA-BFAD-5F75C873A767}" presName="aNode" presStyleLbl="fgAcc1" presStyleIdx="0" presStyleCnt="3" custScaleX="231585" custLinFactX="-1164" custLinFactNeighborX="-100000" custLinFactNeighborY="-42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782E9-5D10-4717-B438-EDD68BA6EAA8}" type="pres">
      <dgm:prSet presAssocID="{41B92F85-955D-4BBA-BFAD-5F75C873A767}" presName="aSpace" presStyleCnt="0"/>
      <dgm:spPr/>
    </dgm:pt>
    <dgm:pt modelId="{8F4F9C29-E6CA-4FBD-A0F1-85935078CB25}" type="pres">
      <dgm:prSet presAssocID="{5301F7DB-8C98-41A5-9328-546C468E33EF}" presName="aNode" presStyleLbl="fgAcc1" presStyleIdx="1" presStyleCnt="3" custScaleX="231264" custLinFactNeighborX="-98901" custLinFactNeighborY="97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46D03-5A9A-4ACA-A47D-F982AB8C9947}" type="pres">
      <dgm:prSet presAssocID="{5301F7DB-8C98-41A5-9328-546C468E33EF}" presName="aSpace" presStyleCnt="0"/>
      <dgm:spPr/>
    </dgm:pt>
    <dgm:pt modelId="{BC081BAF-6496-4FB0-9107-5E420C8A09E6}" type="pres">
      <dgm:prSet presAssocID="{429408E2-237C-40CF-A82F-1DC028A63A6A}" presName="aNode" presStyleLbl="fgAcc1" presStyleIdx="2" presStyleCnt="3" custScaleX="233956" custLinFactY="9226" custLinFactNeighborX="-615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70772-017A-4AEC-BED5-5B016870CE84}" type="pres">
      <dgm:prSet presAssocID="{429408E2-237C-40CF-A82F-1DC028A63A6A}" presName="aSpace" presStyleCnt="0"/>
      <dgm:spPr/>
    </dgm:pt>
  </dgm:ptLst>
  <dgm:cxnLst>
    <dgm:cxn modelId="{E807274E-9015-4C4A-AC52-BB9B7E765F80}" type="presOf" srcId="{2B6D4286-FA6E-4B5F-AE14-E6083E376D91}" destId="{B894D14E-6470-479A-B5BA-7788BD214C82}" srcOrd="0" destOrd="0" presId="urn:microsoft.com/office/officeart/2005/8/layout/pyramid2"/>
    <dgm:cxn modelId="{405132A5-E7FD-46BC-AAB5-28F22D6FB442}" srcId="{2B6D4286-FA6E-4B5F-AE14-E6083E376D91}" destId="{41B92F85-955D-4BBA-BFAD-5F75C873A767}" srcOrd="0" destOrd="0" parTransId="{B96E8A5A-B5A7-44E6-BE76-C55E153DC7A3}" sibTransId="{F83E2C32-C89B-4AEB-9E4C-55EF4ECD9626}"/>
    <dgm:cxn modelId="{35ABAA86-3F38-45CA-BDB9-8D036D472FC9}" type="presOf" srcId="{41B92F85-955D-4BBA-BFAD-5F75C873A767}" destId="{CE0AC047-1C42-4BA5-8FC4-D1E80843A67F}" srcOrd="0" destOrd="0" presId="urn:microsoft.com/office/officeart/2005/8/layout/pyramid2"/>
    <dgm:cxn modelId="{4DAE2929-F95A-47A5-8550-0BCBEDCD299A}" type="presOf" srcId="{429408E2-237C-40CF-A82F-1DC028A63A6A}" destId="{BC081BAF-6496-4FB0-9107-5E420C8A09E6}" srcOrd="0" destOrd="0" presId="urn:microsoft.com/office/officeart/2005/8/layout/pyramid2"/>
    <dgm:cxn modelId="{AD90CC3F-4095-469C-8BE8-C9A4EE16D2B5}" type="presOf" srcId="{5301F7DB-8C98-41A5-9328-546C468E33EF}" destId="{8F4F9C29-E6CA-4FBD-A0F1-85935078CB25}" srcOrd="0" destOrd="0" presId="urn:microsoft.com/office/officeart/2005/8/layout/pyramid2"/>
    <dgm:cxn modelId="{DFDAF5B7-5E4B-4D7F-8122-9FC1E9A1A2C1}" srcId="{2B6D4286-FA6E-4B5F-AE14-E6083E376D91}" destId="{5301F7DB-8C98-41A5-9328-546C468E33EF}" srcOrd="1" destOrd="0" parTransId="{342B1EEB-1256-4F24-8728-FE1939378327}" sibTransId="{2A411E4B-9B8D-42BE-8C02-27915E60B6C0}"/>
    <dgm:cxn modelId="{CC53AC61-56CC-454B-A4AE-AF4DDCF1586F}" srcId="{2B6D4286-FA6E-4B5F-AE14-E6083E376D91}" destId="{429408E2-237C-40CF-A82F-1DC028A63A6A}" srcOrd="2" destOrd="0" parTransId="{F29ED56A-19A1-458A-A9EF-0056A9A5181E}" sibTransId="{F39A3B53-AC23-495A-AEB1-2C22A1C406B4}"/>
    <dgm:cxn modelId="{917E1727-AA47-42ED-9989-DCD1C1369A77}" type="presParOf" srcId="{B894D14E-6470-479A-B5BA-7788BD214C82}" destId="{D1926BA5-456A-4712-8789-C5E3588C27F1}" srcOrd="0" destOrd="0" presId="urn:microsoft.com/office/officeart/2005/8/layout/pyramid2"/>
    <dgm:cxn modelId="{42FB07AA-B667-4B24-BB99-FFA3BA7B2B4C}" type="presParOf" srcId="{B894D14E-6470-479A-B5BA-7788BD214C82}" destId="{8638BCB9-A956-4245-986C-D65CB61284E7}" srcOrd="1" destOrd="0" presId="urn:microsoft.com/office/officeart/2005/8/layout/pyramid2"/>
    <dgm:cxn modelId="{C28EE6D1-911A-4F5B-B1DE-069AFD689CE9}" type="presParOf" srcId="{8638BCB9-A956-4245-986C-D65CB61284E7}" destId="{CE0AC047-1C42-4BA5-8FC4-D1E80843A67F}" srcOrd="0" destOrd="0" presId="urn:microsoft.com/office/officeart/2005/8/layout/pyramid2"/>
    <dgm:cxn modelId="{2725D38A-750F-4481-AD76-EE3389404A7B}" type="presParOf" srcId="{8638BCB9-A956-4245-986C-D65CB61284E7}" destId="{6D2782E9-5D10-4717-B438-EDD68BA6EAA8}" srcOrd="1" destOrd="0" presId="urn:microsoft.com/office/officeart/2005/8/layout/pyramid2"/>
    <dgm:cxn modelId="{9794EDC3-1D5F-489C-9BAC-511C98433FDA}" type="presParOf" srcId="{8638BCB9-A956-4245-986C-D65CB61284E7}" destId="{8F4F9C29-E6CA-4FBD-A0F1-85935078CB25}" srcOrd="2" destOrd="0" presId="urn:microsoft.com/office/officeart/2005/8/layout/pyramid2"/>
    <dgm:cxn modelId="{55B68F57-1943-498B-ACA0-8C561B76A9D6}" type="presParOf" srcId="{8638BCB9-A956-4245-986C-D65CB61284E7}" destId="{74346D03-5A9A-4ACA-A47D-F982AB8C9947}" srcOrd="3" destOrd="0" presId="urn:microsoft.com/office/officeart/2005/8/layout/pyramid2"/>
    <dgm:cxn modelId="{9DA94D9D-D511-49E6-9C8C-2457C5F8C17F}" type="presParOf" srcId="{8638BCB9-A956-4245-986C-D65CB61284E7}" destId="{BC081BAF-6496-4FB0-9107-5E420C8A09E6}" srcOrd="4" destOrd="0" presId="urn:microsoft.com/office/officeart/2005/8/layout/pyramid2"/>
    <dgm:cxn modelId="{8B177BA0-48D9-4787-888A-F0CB4DE1F45F}" type="presParOf" srcId="{8638BCB9-A956-4245-986C-D65CB61284E7}" destId="{3AF70772-017A-4AEC-BED5-5B016870CE8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A96E0-9EC2-405E-A788-B45ECE59378E}">
      <dsp:nvSpPr>
        <dsp:cNvPr id="0" name=""/>
        <dsp:cNvSpPr/>
      </dsp:nvSpPr>
      <dsp:spPr>
        <a:xfrm>
          <a:off x="2197123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DE1FB0-0933-49A7-B135-427B67955EA3}">
      <dsp:nvSpPr>
        <dsp:cNvPr id="0" name=""/>
        <dsp:cNvSpPr/>
      </dsp:nvSpPr>
      <dsp:spPr>
        <a:xfrm>
          <a:off x="162944" y="191772"/>
          <a:ext cx="3818745" cy="1625600"/>
        </a:xfrm>
        <a:prstGeom prst="round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Sonlar narsalarning son-sanog‘i va tartibini bildiradi.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299" y="271127"/>
        <a:ext cx="3660035" cy="1466890"/>
      </dsp:txXfrm>
    </dsp:sp>
    <dsp:sp modelId="{21EEC1B1-E84A-457E-97F9-1920255E25DE}">
      <dsp:nvSpPr>
        <dsp:cNvPr id="0" name=""/>
        <dsp:cNvSpPr/>
      </dsp:nvSpPr>
      <dsp:spPr>
        <a:xfrm>
          <a:off x="4428887" y="191772"/>
          <a:ext cx="4153408" cy="1625600"/>
        </a:xfrm>
        <a:prstGeom prst="roundRect">
          <a:avLst/>
        </a:prstGeom>
        <a:solidFill>
          <a:srgbClr val="66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Sonlar yozuvda harflar, arab raqamlari va rim raqamlari bilan ifodalanadi.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8242" y="271127"/>
        <a:ext cx="3994698" cy="1466890"/>
      </dsp:txXfrm>
    </dsp:sp>
    <dsp:sp modelId="{B50C3AF0-FF8D-4187-8034-1CCE0D3C14C8}">
      <dsp:nvSpPr>
        <dsp:cNvPr id="0" name=""/>
        <dsp:cNvSpPr/>
      </dsp:nvSpPr>
      <dsp:spPr>
        <a:xfrm>
          <a:off x="80437" y="2200363"/>
          <a:ext cx="3853127" cy="1625600"/>
        </a:xfrm>
        <a:prstGeom prst="round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Sonlar “qancha?”, “necha?”, “nechanchi?” so‘roqlariga javob bo‘ladi.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92" y="2279718"/>
        <a:ext cx="3694417" cy="1466890"/>
      </dsp:txXfrm>
    </dsp:sp>
    <dsp:sp modelId="{BA255506-6EE2-4AAC-B8B7-61BC0622395A}">
      <dsp:nvSpPr>
        <dsp:cNvPr id="0" name=""/>
        <dsp:cNvSpPr/>
      </dsp:nvSpPr>
      <dsp:spPr>
        <a:xfrm>
          <a:off x="4432870" y="2135046"/>
          <a:ext cx="4149425" cy="1625600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Sonlar otga bog‘lanadi: beshta kitob, uchta ruchka.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225" y="2214401"/>
        <a:ext cx="3990715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26BA5-456A-4712-8789-C5E3588C27F1}">
      <dsp:nvSpPr>
        <dsp:cNvPr id="0" name=""/>
        <dsp:cNvSpPr/>
      </dsp:nvSpPr>
      <dsp:spPr>
        <a:xfrm>
          <a:off x="4452952" y="0"/>
          <a:ext cx="3775167" cy="3775167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0AC047-1C42-4BA5-8FC4-D1E80843A67F}">
      <dsp:nvSpPr>
        <dsp:cNvPr id="0" name=""/>
        <dsp:cNvSpPr/>
      </dsp:nvSpPr>
      <dsp:spPr>
        <a:xfrm>
          <a:off x="0" y="332177"/>
          <a:ext cx="5682768" cy="893652"/>
        </a:xfrm>
        <a:prstGeom prst="roundRect">
          <a:avLst/>
        </a:prstGeom>
        <a:solidFill>
          <a:srgbClr val="FFFF99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Olmosh boshqa so‘z turkumlari o‘rnida qo‘llanadi.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24" y="375801"/>
        <a:ext cx="5595520" cy="806404"/>
      </dsp:txXfrm>
    </dsp:sp>
    <dsp:sp modelId="{8F4F9C29-E6CA-4FBD-A0F1-85935078CB25}">
      <dsp:nvSpPr>
        <dsp:cNvPr id="0" name=""/>
        <dsp:cNvSpPr/>
      </dsp:nvSpPr>
      <dsp:spPr>
        <a:xfrm>
          <a:off x="0" y="1494113"/>
          <a:ext cx="5674891" cy="893652"/>
        </a:xfrm>
        <a:prstGeom prst="roundRect">
          <a:avLst/>
        </a:prstGeom>
        <a:solidFill>
          <a:srgbClr val="66FF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Men, sen, u, biz, siz, ular kishilik olmoshlari.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24" y="1537737"/>
        <a:ext cx="5587643" cy="806404"/>
      </dsp:txXfrm>
    </dsp:sp>
    <dsp:sp modelId="{BC081BAF-6496-4FB0-9107-5E420C8A09E6}">
      <dsp:nvSpPr>
        <dsp:cNvPr id="0" name=""/>
        <dsp:cNvSpPr/>
      </dsp:nvSpPr>
      <dsp:spPr>
        <a:xfrm>
          <a:off x="0" y="2584418"/>
          <a:ext cx="5740949" cy="893652"/>
        </a:xfrm>
        <a:prstGeom prst="roundRect">
          <a:avLst/>
        </a:prstGeom>
        <a:solidFill>
          <a:srgbClr val="FFCCFF">
            <a:alpha val="9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Kishilik olmoshlari shaxs otlari o‘rnida qo‘llanadi.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624" y="2628042"/>
        <a:ext cx="5653701" cy="806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9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3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4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0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24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3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863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5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895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4968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587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27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050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3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9528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722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56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516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78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57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38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84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13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09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2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9/5/2020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9/5/2020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1D8895D-A26B-49AA-89AD-8E094CE3CE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05.09.2020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BB8D951-4951-46D2-B537-D3DC0A9DB9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5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43999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8889" y="1623171"/>
            <a:ext cx="7838539" cy="3354646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defTabSz="653107">
              <a:spcBef>
                <a:spcPts val="125"/>
              </a:spcBef>
            </a:pPr>
            <a:r>
              <a:rPr lang="en-US" sz="3143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ru-RU" sz="3143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3143" b="1" dirty="0">
                <a:solidFill>
                  <a:srgbClr val="0070C0"/>
                </a:solidFill>
                <a:latin typeface="Arial"/>
                <a:cs typeface="Arial"/>
              </a:rPr>
              <a:t>SON VA OLMOSH SO‘Z </a:t>
            </a:r>
            <a:r>
              <a:rPr lang="uz-Latn-UZ" sz="3143" b="1" dirty="0" smtClean="0">
                <a:solidFill>
                  <a:srgbClr val="0070C0"/>
                </a:solidFill>
                <a:latin typeface="Arial"/>
                <a:cs typeface="Arial"/>
              </a:rPr>
              <a:t>TURKUMLARINI</a:t>
            </a:r>
            <a:r>
              <a:rPr lang="ru-RU" sz="3143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3143" b="1" dirty="0" smtClean="0">
                <a:solidFill>
                  <a:srgbClr val="0070C0"/>
                </a:solidFill>
                <a:latin typeface="Arial"/>
                <a:cs typeface="Arial"/>
              </a:rPr>
              <a:t>TAKRORLASH</a:t>
            </a:r>
            <a:endParaRPr lang="uz-Latn-UZ" sz="12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3143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uz-Latn-UZ" sz="2800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endParaRPr lang="ru-RU" sz="2400" i="1" dirty="0" smtClean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  <a:p>
            <a:pPr marL="36670" defTabSz="653107">
              <a:spcBef>
                <a:spcPts val="1392"/>
              </a:spcBef>
            </a:pPr>
            <a:r>
              <a:rPr sz="2400" i="1" dirty="0" err="1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O‘qituvchi</a:t>
            </a:r>
            <a:r>
              <a:rPr lang="uz-Latn-UZ" sz="2400" i="1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uz-Latn-UZ" sz="2400" i="1" spc="6" dirty="0" smtClean="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Sodiqova Shoira Ibrohimovna</a:t>
            </a:r>
            <a:endParaRPr sz="2400" i="1" dirty="0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74678" y="1523692"/>
            <a:ext cx="568349" cy="15199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74678" y="3330736"/>
            <a:ext cx="568349" cy="15456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5-sinf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13" y="2859741"/>
            <a:ext cx="1829214" cy="16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69233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</a:t>
            </a:r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822" y="731520"/>
            <a:ext cx="82557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Matematikaga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qiziqasizmi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jozibasiga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Hisob-kitobning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aloqador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331" y="206319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123 x 9+4=1111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1234 x 9+5=11111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331" y="286468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12345 x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9+6=111111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822" y="3387903"/>
            <a:ext cx="8125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yigirma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uchni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qqizga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paytirib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paytmaga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shsak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89" y="1688935"/>
            <a:ext cx="1698968" cy="16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/>
          <p:cNvSpPr>
            <a:spLocks noGrp="1"/>
          </p:cNvSpPr>
          <p:nvPr>
            <p:ph type="ctrTitle"/>
          </p:nvPr>
        </p:nvSpPr>
        <p:spPr>
          <a:xfrm>
            <a:off x="655810" y="250945"/>
            <a:ext cx="7772400" cy="1107996"/>
          </a:xfrm>
        </p:spPr>
        <p:txBody>
          <a:bodyPr/>
          <a:lstStyle/>
          <a:p>
            <a:pPr algn="ctr"/>
            <a:r>
              <a:rPr lang="en-US" sz="3600" dirty="0"/>
              <a:t>20-mashq.</a:t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9634" y="881887"/>
            <a:ext cx="8477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latifani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Son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olmoshlarni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800" t="7861" r="5330" b="14571"/>
          <a:stretch/>
        </p:blipFill>
        <p:spPr>
          <a:xfrm>
            <a:off x="5318327" y="2545949"/>
            <a:ext cx="1886084" cy="14238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97" y="1734022"/>
            <a:ext cx="1454332" cy="29904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4" y="2102713"/>
            <a:ext cx="1651192" cy="2253089"/>
          </a:xfrm>
          <a:prstGeom prst="rect">
            <a:avLst/>
          </a:prstGeom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482762"/>
              </p:ext>
            </p:extLst>
          </p:nvPr>
        </p:nvGraphicFramePr>
        <p:xfrm>
          <a:off x="620297" y="1935942"/>
          <a:ext cx="4362995" cy="2590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67452"/>
                <a:gridCol w="18955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 kilogramm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 kilogramm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biz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8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/>
          <p:cNvSpPr>
            <a:spLocks noGrp="1"/>
          </p:cNvSpPr>
          <p:nvPr>
            <p:ph type="ctrTitle"/>
          </p:nvPr>
        </p:nvSpPr>
        <p:spPr>
          <a:xfrm>
            <a:off x="655810" y="250945"/>
            <a:ext cx="7772400" cy="545889"/>
          </a:xfrm>
        </p:spPr>
        <p:txBody>
          <a:bodyPr/>
          <a:lstStyle/>
          <a:p>
            <a:pPr algn="ctr"/>
            <a:r>
              <a:rPr lang="en-US" sz="3600" dirty="0" smtClean="0"/>
              <a:t>2</a:t>
            </a:r>
            <a:r>
              <a:rPr lang="uz-Latn-UZ" sz="3600" dirty="0" smtClean="0"/>
              <a:t>1</a:t>
            </a:r>
            <a:r>
              <a:rPr lang="en-US" sz="3600" dirty="0" smtClean="0"/>
              <a:t>-</a:t>
            </a:r>
            <a:r>
              <a:rPr lang="uz-Latn-UZ" sz="3600" dirty="0" smtClean="0"/>
              <a:t> </a:t>
            </a:r>
            <a:r>
              <a:rPr lang="en-US" sz="3600" dirty="0" err="1" smtClean="0"/>
              <a:t>mashq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195" y="993845"/>
            <a:ext cx="88958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qunjonning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toychog‘i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tutar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dov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cha,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Shamoldan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hov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lab.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toychoq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yollarin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Minmoqni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silab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zavqlanib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Tulporjon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Misdanman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o‘kinma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Osmonlarni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6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41"/>
          <p:cNvSpPr>
            <a:spLocks noGrp="1"/>
          </p:cNvSpPr>
          <p:nvPr>
            <p:ph type="ctrTitle"/>
          </p:nvPr>
        </p:nvSpPr>
        <p:spPr>
          <a:xfrm>
            <a:off x="655810" y="250945"/>
            <a:ext cx="7772400" cy="558952"/>
          </a:xfrm>
        </p:spPr>
        <p:txBody>
          <a:bodyPr/>
          <a:lstStyle/>
          <a:p>
            <a:pPr algn="ctr"/>
            <a:r>
              <a:rPr lang="en-US" sz="3600" dirty="0" smtClean="0"/>
              <a:t>2</a:t>
            </a:r>
            <a:r>
              <a:rPr lang="uz-Latn-UZ" sz="3600" dirty="0" smtClean="0"/>
              <a:t>1</a:t>
            </a:r>
            <a:r>
              <a:rPr lang="en-US" sz="3600" dirty="0" smtClean="0"/>
              <a:t>-</a:t>
            </a:r>
            <a:r>
              <a:rPr lang="uz-Latn-UZ" sz="3600" dirty="0" smtClean="0"/>
              <a:t> </a:t>
            </a:r>
            <a:r>
              <a:rPr lang="en-US" sz="3600" dirty="0" err="1" smtClean="0"/>
              <a:t>mashq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195" y="993845"/>
            <a:ext cx="88958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qunjonning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toychog‘i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tutar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dov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Shamoldan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hov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toychoq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yollarin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Minmoqni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silab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Mingan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zavqlanib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Tulporjon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Misdanman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o‘kinma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Osmonlarni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30629"/>
            <a:ext cx="828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936" y="1077406"/>
            <a:ext cx="8488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22-mashq.</a:t>
            </a:r>
            <a:r>
              <a:rPr lang="uz-Latn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ng.</a:t>
            </a:r>
            <a:endParaRPr lang="uz-Latn-UZ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uz-Latn-UZ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23-mashq.</a:t>
            </a:r>
            <a:r>
              <a:rPr lang="uz-Latn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Oilangiz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Matningizda</a:t>
            </a:r>
            <a:r>
              <a:rPr lang="uz-Latn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olmoshlardan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44" y="2893288"/>
            <a:ext cx="3474977" cy="19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8571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80977"/>
              </p:ext>
            </p:extLst>
          </p:nvPr>
        </p:nvGraphicFramePr>
        <p:xfrm>
          <a:off x="191589" y="696099"/>
          <a:ext cx="5543006" cy="4053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300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Shaxs va narsa belgisi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Kim?, nima?, qayer?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-siz, -li, -dor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Egalik va kelishik qo</a:t>
                      </a:r>
                      <a:r>
                        <a:rPr lang="uz-Latn-UZ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‘shimcha-larini qabul qiladi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 va hajmni bildiradi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64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Atab qo‘yilgan nomlar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 va xususiyatni bildiradi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 стрелкой 11"/>
          <p:cNvCxnSpPr>
            <a:endCxn id="15" idx="1"/>
          </p:cNvCxnSpPr>
          <p:nvPr/>
        </p:nvCxnSpPr>
        <p:spPr>
          <a:xfrm>
            <a:off x="5734595" y="925344"/>
            <a:ext cx="1554479" cy="2230175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5747658" y="1543067"/>
            <a:ext cx="1541415" cy="4782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>
            <a:off x="5747658" y="2021287"/>
            <a:ext cx="1541416" cy="1134232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682344" y="2040431"/>
            <a:ext cx="1606728" cy="66574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1"/>
          </p:cNvCxnSpPr>
          <p:nvPr/>
        </p:nvCxnSpPr>
        <p:spPr>
          <a:xfrm flipV="1">
            <a:off x="5747658" y="3155519"/>
            <a:ext cx="1541416" cy="240824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4" idx="1"/>
          </p:cNvCxnSpPr>
          <p:nvPr/>
        </p:nvCxnSpPr>
        <p:spPr>
          <a:xfrm flipV="1">
            <a:off x="5747657" y="2021287"/>
            <a:ext cx="1541416" cy="194982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Блок-схема: подготовка 3"/>
          <p:cNvSpPr/>
          <p:nvPr/>
        </p:nvSpPr>
        <p:spPr>
          <a:xfrm>
            <a:off x="7289073" y="1543067"/>
            <a:ext cx="1854925" cy="956440"/>
          </a:xfrm>
          <a:prstGeom prst="flowChartPreparation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Блок-схема: подготовка 14"/>
          <p:cNvSpPr/>
          <p:nvPr/>
        </p:nvSpPr>
        <p:spPr>
          <a:xfrm>
            <a:off x="7289074" y="2677299"/>
            <a:ext cx="1854925" cy="956440"/>
          </a:xfrm>
          <a:prstGeom prst="flowChartPreparation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Прямая со стрелкой 28"/>
          <p:cNvCxnSpPr>
            <a:endCxn id="15" idx="1"/>
          </p:cNvCxnSpPr>
          <p:nvPr/>
        </p:nvCxnSpPr>
        <p:spPr>
          <a:xfrm flipV="1">
            <a:off x="5734595" y="3155519"/>
            <a:ext cx="1554479" cy="1364307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0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417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z-Latn-UZ" sz="49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SIFATLARNI  TOPING</a:t>
            </a:r>
            <a:endParaRPr lang="ru-RU" sz="49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1107" y="127534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42511" y="1275346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184231" y="1297972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o‘ppi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84230" y="2143904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3242510" y="2122004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21106" y="2206288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20603" y="3052945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6184230" y="2989837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42509" y="3044985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22" y="2968831"/>
            <a:ext cx="1707482" cy="1707482"/>
          </a:xfrm>
          <a:prstGeom prst="rect">
            <a:avLst/>
          </a:prstGeom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20603" y="4026059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zukko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302417" y="3983010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184230" y="3865129"/>
            <a:ext cx="2430379" cy="565484"/>
          </a:xfrm>
          <a:prstGeom prst="round2DiagRect">
            <a:avLst>
              <a:gd name="adj1" fmla="val 41228"/>
              <a:gd name="adj2" fmla="val 0"/>
            </a:avLst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uz-Latn-UZ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kitobcha</a:t>
            </a:r>
            <a:endParaRPr lang="ru-RU" sz="3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95831" y="1854925"/>
            <a:ext cx="2402173" cy="2728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00444" y="1201783"/>
            <a:ext cx="5408023" cy="2756263"/>
          </a:xfrm>
          <a:prstGeom prst="wedgeRoundRectCallout">
            <a:avLst>
              <a:gd name="adj1" fmla="val 65684"/>
              <a:gd name="adj2" fmla="val -362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Onangiz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kelishga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yuborganda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hisob-kitob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foydalanasiz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hayotdagi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89"/>
            <a:ext cx="9143999" cy="875211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698" y="9144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Said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Ahmadning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Haykal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hikoyasidan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parchani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77" y="2217827"/>
            <a:ext cx="2381250" cy="2771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132" y="2217826"/>
            <a:ext cx="215707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82296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162904"/>
              </p:ext>
            </p:extLst>
          </p:nvPr>
        </p:nvGraphicFramePr>
        <p:xfrm>
          <a:off x="489857" y="1142999"/>
          <a:ext cx="4748349" cy="3474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15102"/>
                <a:gridCol w="2333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So‘rog</a:t>
                      </a:r>
                      <a:r>
                        <a:rPr lang="uz-Latn-UZ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 to‘da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Ularga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Yetti yuz yil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Bularning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 yillar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авая фигурная скобка 2"/>
          <p:cNvSpPr/>
          <p:nvPr/>
        </p:nvSpPr>
        <p:spPr>
          <a:xfrm>
            <a:off x="5381897" y="1051558"/>
            <a:ext cx="640079" cy="3624941"/>
          </a:xfrm>
          <a:prstGeom prst="rightBrace">
            <a:avLst>
              <a:gd name="adj1" fmla="val 63435"/>
              <a:gd name="adj2" fmla="val 50000"/>
            </a:avLst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22869" y="1894115"/>
            <a:ext cx="1665841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Ikkinchi </a:t>
            </a:r>
          </a:p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arajali</a:t>
            </a:r>
          </a:p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bo‘lak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4031" y="1750423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Qancha?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4031" y="2315605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Kimlarga?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4031" y="2864028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Qancha?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89486" y="3448803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Kimlarning?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9486" y="4014768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Qancha?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90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08822489"/>
              </p:ext>
            </p:extLst>
          </p:nvPr>
        </p:nvGraphicFramePr>
        <p:xfrm>
          <a:off x="280852" y="953590"/>
          <a:ext cx="8582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90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 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06694733"/>
              </p:ext>
            </p:extLst>
          </p:nvPr>
        </p:nvGraphicFramePr>
        <p:xfrm>
          <a:off x="391886" y="1110342"/>
          <a:ext cx="8412480" cy="377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72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9190"/>
            <a:ext cx="9143999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uz-Latn-UZ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  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1" y="1326995"/>
            <a:ext cx="68852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Madina sinfimizdagi eng a‘lochi o‘quvchi.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 boshqa o‘quvchilarga ham yordam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berishga harakat qiladi.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454081" y="2941357"/>
            <a:ext cx="5854391" cy="629598"/>
          </a:xfrm>
          <a:prstGeom prst="homePlate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Madina –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kim?, ot, atoqli ot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454081" y="3828585"/>
            <a:ext cx="5511820" cy="629598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 –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kim?, kishilik olmoshi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359" y="1544298"/>
            <a:ext cx="1608266" cy="297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5751</TotalTime>
  <Words>472</Words>
  <Application>Microsoft Office PowerPoint</Application>
  <PresentationFormat>Экран (16:9)</PresentationFormat>
  <Paragraphs>115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1_Office Theme</vt:lpstr>
      <vt:lpstr>1_Тема Office</vt:lpstr>
      <vt:lpstr>2_Office Theme</vt:lpstr>
      <vt:lpstr>3_Office Theme</vt:lpstr>
      <vt:lpstr>2_Тема Office</vt:lpstr>
      <vt:lpstr>ONA TILI</vt:lpstr>
      <vt:lpstr>MUSTAHKAMLASH</vt:lpstr>
      <vt:lpstr>  SIFATLARNI  TOPING</vt:lpstr>
      <vt:lpstr>Презентация PowerPoint</vt:lpstr>
      <vt:lpstr>TOPSHIRIQ</vt:lpstr>
      <vt:lpstr>TAHLIL</vt:lpstr>
      <vt:lpstr>SON</vt:lpstr>
      <vt:lpstr>OLMOSH  </vt:lpstr>
      <vt:lpstr>OLMOSH  </vt:lpstr>
      <vt:lpstr> 19- mashq </vt:lpstr>
      <vt:lpstr>20-mashq. </vt:lpstr>
      <vt:lpstr>21- mashq </vt:lpstr>
      <vt:lpstr>21- mashq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 Windows</cp:lastModifiedBy>
  <cp:revision>500</cp:revision>
  <cp:lastPrinted>2020-08-26T14:48:01Z</cp:lastPrinted>
  <dcterms:created xsi:type="dcterms:W3CDTF">2020-04-11T16:25:36Z</dcterms:created>
  <dcterms:modified xsi:type="dcterms:W3CDTF">2020-09-05T07:33:41Z</dcterms:modified>
</cp:coreProperties>
</file>