
<file path=[Content_Types].xml><?xml version="1.0" encoding="utf-8"?>
<Types xmlns="http://schemas.openxmlformats.org/package/2006/content-types">
  <Default Extension="PNG" ContentType="image/png"/>
  <Default Extension="aac" ContentType="audio/aac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69" r:id="rId9"/>
    <p:sldId id="259" r:id="rId10"/>
    <p:sldId id="260" r:id="rId11"/>
    <p:sldId id="265" r:id="rId12"/>
    <p:sldId id="268" r:id="rId13"/>
    <p:sldId id="266" r:id="rId14"/>
    <p:sldId id="267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0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2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67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8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5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2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3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2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31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72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48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3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88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9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71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5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7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84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4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55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5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7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40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73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44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1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67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0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11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66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75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3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0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4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547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97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0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480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2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71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25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07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49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9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2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2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1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47CF-57AA-46F5-AF92-A9F05C36DACA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A919-9D3B-47B7-8E1D-DF0E3E6EA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40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3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fif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22237"/>
            <a:ext cx="10929938" cy="15779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2187575"/>
            <a:ext cx="10929938" cy="407034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„Wir haben ein modernes Haus“</a:t>
            </a:r>
          </a:p>
          <a:p>
            <a:endParaRPr lang="de-DE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72651" y="408260"/>
            <a:ext cx="1330778" cy="117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de-DE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1" y="3886200"/>
            <a:ext cx="1728788" cy="2371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8" y="408260"/>
            <a:ext cx="136409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17804"/>
            <a:ext cx="11287125" cy="91453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ergänzen Lückentext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344612"/>
            <a:ext cx="11287125" cy="5070702"/>
          </a:xfr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de-DE" sz="4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Zimmer.</a:t>
            </a:r>
          </a:p>
          <a:p>
            <a:pPr algn="l"/>
            <a:r>
              <a:rPr lang="uz-Cyrl-UZ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Das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 Mein Zimmer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hell und ______. Da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stehen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_____,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_______,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_____________. Da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___________. Das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_____. Das Zimmer hat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 und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 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172" y="1988455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Zimmer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8610" y="2617649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sauber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8851" y="2617649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Tisch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229" y="3246843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Stuhl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7258" y="3246842"/>
            <a:ext cx="4020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Bücherschrank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326" y="3817164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Stehlampe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952" y="4446356"/>
            <a:ext cx="1499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7524" y="4385986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9145" y="5040444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Stuhl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4 сент., 21.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55010" y="5367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3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94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68645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87624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Ordnen Sie die Möbelstücke für das Wohnzimmer, das Arbeitszimmer, die Küche.</a:t>
            </a: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26610"/>
              </p:ext>
            </p:extLst>
          </p:nvPr>
        </p:nvGraphicFramePr>
        <p:xfrm>
          <a:off x="521495" y="1691215"/>
          <a:ext cx="11115672" cy="579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0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Wohnzimmer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Arbeitszimmer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Küche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0640" y="3469323"/>
            <a:ext cx="18710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Sofa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640" y="2290008"/>
            <a:ext cx="21900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Sessel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640" y="2685200"/>
            <a:ext cx="28248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Fernseher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0640" y="3100065"/>
            <a:ext cx="2363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Teppich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5828" y="2651230"/>
            <a:ext cx="31918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Schreibtisch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8845" y="2285053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Stuhl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77279" y="3032649"/>
            <a:ext cx="2986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Tischlampe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8140" y="2996196"/>
            <a:ext cx="24865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Esstisch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9317" y="2290008"/>
            <a:ext cx="1960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Herd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9554" y="2645964"/>
            <a:ext cx="2076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Stühle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7089" y="3360081"/>
            <a:ext cx="28504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Mikrowelle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53034" y="3398826"/>
            <a:ext cx="27574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Computer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3" y="4773908"/>
            <a:ext cx="1783061" cy="1931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8" y="5266928"/>
            <a:ext cx="2494544" cy="14024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48" y="5374669"/>
            <a:ext cx="1863886" cy="13433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15" y="5508242"/>
            <a:ext cx="1667681" cy="12609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12" y="5067762"/>
            <a:ext cx="2432603" cy="16222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34" y="5464680"/>
            <a:ext cx="2118813" cy="12836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5" y="4220682"/>
            <a:ext cx="1606325" cy="11898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7" y="4068566"/>
            <a:ext cx="1776297" cy="14173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46" y="4441105"/>
            <a:ext cx="2035778" cy="10184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90" y="4442731"/>
            <a:ext cx="1931081" cy="106551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88" y="4366213"/>
            <a:ext cx="1491740" cy="123945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79" y="4099362"/>
            <a:ext cx="2068012" cy="138652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324409" y="3761765"/>
            <a:ext cx="3179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de-DE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schrank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54893"/>
            <a:ext cx="11530013" cy="67360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rammatik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14400"/>
            <a:ext cx="11530013" cy="557212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 es </a:t>
            </a: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einen…, ein…, eine… (Akkusativ)</a:t>
            </a:r>
          </a:p>
          <a:p>
            <a:pPr algn="l"/>
            <a:r>
              <a:rPr lang="uz-Cyrl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gibt es in deinem Zimmer? </a:t>
            </a:r>
          </a:p>
          <a:p>
            <a:pPr algn="l"/>
            <a:r>
              <a:rPr lang="uz-Cyrl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 meinem Zimmer gibt es:</a:t>
            </a: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781387"/>
              </p:ext>
            </p:extLst>
          </p:nvPr>
        </p:nvGraphicFramePr>
        <p:xfrm>
          <a:off x="628646" y="2670628"/>
          <a:ext cx="10944228" cy="2072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61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61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Schrank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Tischlampe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Stühle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61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Bücherregal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61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Schreibtisch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6" y="4814886"/>
            <a:ext cx="2772228" cy="1671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4" y="4789714"/>
            <a:ext cx="2743199" cy="1696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4762497"/>
            <a:ext cx="2690132" cy="1724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4" y="4762498"/>
            <a:ext cx="2698931" cy="17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71450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17600"/>
            <a:ext cx="11530013" cy="526891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1 (Welches Wort passt nicht), Seite 103</a:t>
            </a:r>
          </a:p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2 ( Bilden Sie die Sätze!), Seite 103</a:t>
            </a:r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3162527"/>
            <a:ext cx="5283199" cy="26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1445" y="132582"/>
            <a:ext cx="11120284" cy="68021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942975"/>
            <a:ext cx="11120284" cy="5413579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4713"/>
            <a:ext cx="4078514" cy="26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17714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204686"/>
            <a:ext cx="11530013" cy="5181826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Hausaufgabe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erstellen </a:t>
            </a:r>
            <a:r>
              <a:rPr lang="de-DE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Wortigel</a:t>
            </a:r>
            <a:endParaRPr lang="de-DE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Grammatik</a:t>
            </a:r>
            <a:endParaRPr lang="de-DE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Selbständige Arbeit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5" y="73374"/>
            <a:ext cx="11744325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6" y="798286"/>
            <a:ext cx="11744324" cy="589207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de-DE" sz="45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</a:t>
            </a:r>
            <a:r>
              <a:rPr lang="de-DE" sz="45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Fragen</a:t>
            </a:r>
            <a:r>
              <a:rPr lang="de-DE" sz="45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hat viele Freunde?</a:t>
            </a:r>
          </a:p>
          <a:p>
            <a:pPr lvl="0" algn="l"/>
            <a:endParaRPr lang="de-DE" sz="45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heißt sein bester Freund?</a:t>
            </a:r>
          </a:p>
          <a:p>
            <a:pPr lvl="0" algn="l"/>
            <a:endParaRPr lang="de-DE" sz="45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lernt sein Freund?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025" y="3723184"/>
            <a:ext cx="846680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5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45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bester Freund heißt Asis.</a:t>
            </a:r>
            <a:endParaRPr lang="ru-RU" sz="45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5" y="2133007"/>
            <a:ext cx="698139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500" b="1" dirty="0" err="1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Akmal</a:t>
            </a:r>
            <a:r>
              <a:rPr lang="de-DE" sz="45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 viele Freunde.</a:t>
            </a:r>
            <a:endParaRPr lang="ru-RU" sz="45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283" y="5313361"/>
            <a:ext cx="6147837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5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45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Freund lernt gut.</a:t>
            </a:r>
            <a:endParaRPr lang="ru-RU" sz="45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039" y="3414020"/>
            <a:ext cx="2326562" cy="3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0025" y="73374"/>
            <a:ext cx="11744325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0026" y="798286"/>
            <a:ext cx="11744324" cy="589207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l"/>
            <a:r>
              <a:rPr lang="de-DE" sz="45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Sie </a:t>
            </a:r>
            <a:r>
              <a:rPr lang="de-DE" sz="4500" b="1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Fragen</a:t>
            </a:r>
            <a:r>
              <a:rPr lang="de-DE" sz="45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0"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verbringen sie oft zusammen?</a:t>
            </a:r>
          </a:p>
          <a:p>
            <a:pPr lvl="0" algn="l"/>
            <a:endParaRPr lang="de-DE" sz="45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besuchen sie manchmal?</a:t>
            </a:r>
          </a:p>
          <a:p>
            <a:pPr lvl="0" algn="l">
              <a:lnSpc>
                <a:spcPct val="100000"/>
              </a:lnSpc>
            </a:pPr>
            <a:endParaRPr lang="uz-Cyrl-UZ" sz="45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</a:pPr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Wofür interessiert sie sich sein Freund?</a:t>
            </a:r>
            <a:endParaRPr lang="de-DE" sz="45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497" y="2264644"/>
            <a:ext cx="9289724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500" b="1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hören Musik, spielen Schach.</a:t>
            </a:r>
            <a:endParaRPr lang="ru-RU" sz="4500" b="1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5" y="3731002"/>
            <a:ext cx="919373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Manchmal besuchen sie Theater.</a:t>
            </a:r>
            <a:endParaRPr lang="ru-RU" sz="4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496" y="5300662"/>
            <a:ext cx="1107064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Sein Freund interessiert sich für </a:t>
            </a:r>
            <a:r>
              <a:rPr lang="de-DE" sz="4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de-DE" sz="4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428073"/>
            <a:ext cx="1697687" cy="3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" y="116360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" y="856343"/>
            <a:ext cx="11530013" cy="535871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die Sätze!</a:t>
            </a:r>
          </a:p>
          <a:p>
            <a:pPr algn="l"/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Ich heiße</a:t>
            </a:r>
            <a:r>
              <a:rPr lang="uz-Cyrl-UZ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_____.</a:t>
            </a: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lebe in________. Ich bin __   Jahre alt. Ich besuche  die  _____ Klasse. Ich liebe meine Schule. Ich habe dort viele Freunde. Wir haben viele Stunden: Deutsch, Mathematik,</a:t>
            </a:r>
          </a:p>
          <a:p>
            <a:pPr algn="l"/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_____. Ich lese viele ______ gern und lese       </a:t>
            </a:r>
          </a:p>
          <a:p>
            <a:pPr algn="l"/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 . Aber _____ habe ich besonders gern.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53226" y="1460176"/>
            <a:ext cx="1553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Asisa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7614" y="1475422"/>
            <a:ext cx="2825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Taschkent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25762" y="1460176"/>
            <a:ext cx="7841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elf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2768" y="1990621"/>
            <a:ext cx="1609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fünfte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645" y="3747410"/>
            <a:ext cx="1665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sz="4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esen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89928" y="3786262"/>
            <a:ext cx="19511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Bücher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645" y="4455296"/>
            <a:ext cx="2323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Comikcs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229" y="4494148"/>
            <a:ext cx="16385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Malen</a:t>
            </a:r>
            <a:endParaRPr lang="ru-RU" sz="4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0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71448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0439" y="943430"/>
            <a:ext cx="11530013" cy="5747656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haben ein modernes Haus.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Zurzeit baut man in Usbekistan viele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moderne Häuser.  Wir wohnen in einem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modernen Haus. Es hat vier Zimmer: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eine geräumige Küche, ein Wohnzimmer,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Arbeitszimmer, ein Schlafzimmer. Das größte Zimmer in  unserem Haus ist das Wohnzimmer.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Zimmer ist schön und gemütlich.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Zimmer hat zwei Fenster und eine Tür.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meinem Zimmer steht ein Tisch. Um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Tisch stehen viele Stühle. Unser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de-DE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  ist immer sauber.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8" y="943430"/>
            <a:ext cx="2769960" cy="2312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8" y="3846285"/>
            <a:ext cx="2914650" cy="26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19761"/>
            <a:ext cx="10987088" cy="6751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Wortigel</a:t>
            </a:r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943430"/>
            <a:ext cx="10987088" cy="572883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5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39772" y="3586728"/>
            <a:ext cx="3773714" cy="1016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zimmer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7" idx="0"/>
          </p:cNvCxnSpPr>
          <p:nvPr/>
        </p:nvCxnSpPr>
        <p:spPr>
          <a:xfrm flipV="1">
            <a:off x="6226629" y="2683585"/>
            <a:ext cx="0" cy="903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4"/>
          </p:cNvCxnSpPr>
          <p:nvPr/>
        </p:nvCxnSpPr>
        <p:spPr>
          <a:xfrm>
            <a:off x="6226629" y="4602728"/>
            <a:ext cx="0" cy="796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3352800" y="4094728"/>
            <a:ext cx="9869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6"/>
          </p:cNvCxnSpPr>
          <p:nvPr/>
        </p:nvCxnSpPr>
        <p:spPr>
          <a:xfrm>
            <a:off x="8113486" y="4094728"/>
            <a:ext cx="8853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630057" y="2132637"/>
            <a:ext cx="3135086" cy="6386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Kinder-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75978" y="5399427"/>
            <a:ext cx="3135086" cy="6386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4894" y="3996332"/>
            <a:ext cx="2752271" cy="6386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810171" y="4064114"/>
            <a:ext cx="2748417" cy="6386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Schlaf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/>
          <p:cNvCxnSpPr>
            <a:stCxn id="7" idx="7"/>
          </p:cNvCxnSpPr>
          <p:nvPr/>
        </p:nvCxnSpPr>
        <p:spPr>
          <a:xfrm flipV="1">
            <a:off x="7560838" y="3225799"/>
            <a:ext cx="1089677" cy="509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7" idx="1"/>
          </p:cNvCxnSpPr>
          <p:nvPr/>
        </p:nvCxnSpPr>
        <p:spPr>
          <a:xfrm flipH="1" flipV="1">
            <a:off x="3817258" y="3225799"/>
            <a:ext cx="1075162" cy="509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094015" y="2877159"/>
            <a:ext cx="2752271" cy="6386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8650516" y="3023447"/>
            <a:ext cx="2752271" cy="63862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Bade-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40" y="3788526"/>
            <a:ext cx="3105247" cy="190107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1574259"/>
            <a:ext cx="3183844" cy="20878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62" y="943430"/>
            <a:ext cx="3719924" cy="20800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93" y="4961939"/>
            <a:ext cx="3671293" cy="161031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7" y="1574259"/>
            <a:ext cx="3299547" cy="196952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" y="3725937"/>
            <a:ext cx="3322551" cy="19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45824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Zusammengesetzte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30514"/>
            <a:ext cx="11530013" cy="535599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Zusammengesetze Substantive (Verb + Substantiv)</a:t>
            </a:r>
          </a:p>
          <a:p>
            <a:pPr algn="l"/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ohn(en) + </a:t>
            </a:r>
            <a:r>
              <a:rPr lang="de-DE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Zimmer = </a:t>
            </a:r>
            <a:r>
              <a:rPr lang="de-DE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Wohnzimmer</a:t>
            </a:r>
          </a:p>
          <a:p>
            <a:pPr algn="l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teh(en) + </a:t>
            </a:r>
            <a:r>
              <a:rPr lang="de-DE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Lampe = </a:t>
            </a:r>
            <a:r>
              <a:rPr lang="de-DE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Stehlampe</a:t>
            </a:r>
          </a:p>
          <a:p>
            <a:pPr algn="l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Zusammengesetze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Substantive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(Substantiv + Substantiv)</a:t>
            </a:r>
          </a:p>
          <a:p>
            <a:pPr lvl="0" algn="l"/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 Bücher + </a:t>
            </a:r>
            <a:r>
              <a:rPr lang="de-DE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Regal = </a:t>
            </a:r>
            <a:r>
              <a:rPr lang="de-DE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Bücherregal</a:t>
            </a:r>
            <a:endParaRPr lang="de-DE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en-US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72" y="1545999"/>
            <a:ext cx="2127646" cy="1528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2" y="2310380"/>
            <a:ext cx="1321594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30" y="4934857"/>
            <a:ext cx="1962688" cy="13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64295"/>
            <a:ext cx="10987088" cy="82663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971551"/>
            <a:ext cx="10987088" cy="541496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Zimmer</a:t>
            </a:r>
            <a:endParaRPr lang="ru-RU" sz="5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14 сент., 21.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457" y="5330372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14" y="1828800"/>
            <a:ext cx="8278585" cy="43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544</Words>
  <Application>Microsoft Office PowerPoint</Application>
  <PresentationFormat>Широкоэкранный</PresentationFormat>
  <Paragraphs>132</Paragraphs>
  <Slides>14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Тема Office</vt:lpstr>
      <vt:lpstr>Office Theme</vt:lpstr>
      <vt:lpstr>1_Office Theme</vt:lpstr>
      <vt:lpstr>2_Office Theme</vt:lpstr>
      <vt:lpstr>3_Office Theme</vt:lpstr>
      <vt:lpstr>DEUTSCH</vt:lpstr>
      <vt:lpstr>PLAN DER STUNDE:</vt:lpstr>
      <vt:lpstr>Kontrolle der Hausaufgabe</vt:lpstr>
      <vt:lpstr>Kontrolle der Hausaufgabe</vt:lpstr>
      <vt:lpstr>Kontrolle der Hausaufgabe</vt:lpstr>
      <vt:lpstr>Wir lesen den Text</vt:lpstr>
      <vt:lpstr>Wortigel:</vt:lpstr>
      <vt:lpstr>Zusammengesetzte Wörter</vt:lpstr>
      <vt:lpstr>Hörverstehen:</vt:lpstr>
      <vt:lpstr>Wir ergänzen Lückentext</vt:lpstr>
      <vt:lpstr>Wir machen Übung</vt:lpstr>
      <vt:lpstr>Grammatik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36</cp:revision>
  <dcterms:created xsi:type="dcterms:W3CDTF">2020-09-14T16:28:52Z</dcterms:created>
  <dcterms:modified xsi:type="dcterms:W3CDTF">2020-09-25T19:02:24Z</dcterms:modified>
</cp:coreProperties>
</file>