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50E7-0D0B-45C5-8B36-D50BD2F56F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C562-B16B-4D21-B51F-9BF5AEE9E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85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50E7-0D0B-45C5-8B36-D50BD2F56F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C562-B16B-4D21-B51F-9BF5AEE9E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34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50E7-0D0B-45C5-8B36-D50BD2F56F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C562-B16B-4D21-B51F-9BF5AEE9E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800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84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63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44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9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5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19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15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06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50E7-0D0B-45C5-8B36-D50BD2F56F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C562-B16B-4D21-B51F-9BF5AEE9E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113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95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12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3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50E7-0D0B-45C5-8B36-D50BD2F56F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C562-B16B-4D21-B51F-9BF5AEE9E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4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50E7-0D0B-45C5-8B36-D50BD2F56F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C562-B16B-4D21-B51F-9BF5AEE9E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07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50E7-0D0B-45C5-8B36-D50BD2F56F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C562-B16B-4D21-B51F-9BF5AEE9E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02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50E7-0D0B-45C5-8B36-D50BD2F56F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C562-B16B-4D21-B51F-9BF5AEE9E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83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50E7-0D0B-45C5-8B36-D50BD2F56F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C562-B16B-4D21-B51F-9BF5AEE9E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8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50E7-0D0B-45C5-8B36-D50BD2F56F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C562-B16B-4D21-B51F-9BF5AEE9E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4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50E7-0D0B-45C5-8B36-D50BD2F56F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C562-B16B-4D21-B51F-9BF5AEE9E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75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550E7-0D0B-45C5-8B36-D50BD2F56F90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AC562-B16B-4D21-B51F-9BF5AEE9E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8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2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500" y="122237"/>
            <a:ext cx="10929938" cy="157797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500" y="2187575"/>
            <a:ext cx="10929938" cy="4070349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de-DE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„Unsere Familie </a:t>
            </a:r>
          </a:p>
          <a:p>
            <a:r>
              <a:rPr lang="de-DE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groß“</a:t>
            </a:r>
          </a:p>
          <a:p>
            <a:endParaRPr lang="de-DE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44050" y="242887"/>
            <a:ext cx="1544864" cy="134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n-US" sz="3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754" y="2187575"/>
            <a:ext cx="2401683" cy="2885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28" y="408260"/>
            <a:ext cx="136409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89582"/>
            <a:ext cx="11530013" cy="51435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de-DE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742044"/>
            <a:ext cx="11530013" cy="5844494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endParaRPr lang="de-DE" sz="3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meine Großeltern</a:t>
            </a: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de-DE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 Großmutter </a:t>
            </a:r>
            <a:endParaRPr lang="de-DE" sz="3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heißt </a:t>
            </a:r>
            <a:r>
              <a:rPr lang="de-DE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Lola, </a:t>
            </a: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 </a:t>
            </a:r>
            <a:r>
              <a:rPr lang="de-DE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Großvater heißt Ali. Sie arbeiten </a:t>
            </a:r>
            <a:endParaRPr lang="de-DE" sz="3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DE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de-DE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Rentner.</a:t>
            </a:r>
          </a:p>
          <a:p>
            <a:pPr lvl="0" algn="l"/>
            <a:endParaRPr lang="de-DE" sz="3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meine Mutter. Sie heißt </a:t>
            </a:r>
            <a:r>
              <a:rPr lang="de-DE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Asisa</a:t>
            </a:r>
            <a:r>
              <a:rPr lang="de-DE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3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 </a:t>
            </a:r>
            <a:r>
              <a:rPr lang="de-DE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Mutter arbeitet in der Schule. </a:t>
            </a:r>
            <a:endParaRPr lang="de-DE" sz="3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de-DE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Deutschlehrerin</a:t>
            </a: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l"/>
            <a:endParaRPr lang="de-DE" sz="3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ist mein Vater. Er heißt </a:t>
            </a:r>
            <a:r>
              <a:rPr lang="de-DE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Odil</a:t>
            </a: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arbeitet auch in der Schule.</a:t>
            </a:r>
          </a:p>
          <a:p>
            <a:pPr algn="l"/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ist auch Lehrer.</a:t>
            </a:r>
          </a:p>
          <a:p>
            <a:pPr algn="l"/>
            <a:endParaRPr lang="de-DE" sz="3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411" y="2470830"/>
            <a:ext cx="1717703" cy="20866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410" y="4413928"/>
            <a:ext cx="1746731" cy="1957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42" y="980170"/>
            <a:ext cx="1262744" cy="18145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148" y="980170"/>
            <a:ext cx="1289716" cy="181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9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159656"/>
            <a:ext cx="11530013" cy="46604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725713"/>
            <a:ext cx="11530013" cy="588939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l"/>
            <a:endParaRPr lang="de-DE" sz="3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3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5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ist mein Bruder. Er heißt Pulat.</a:t>
            </a:r>
          </a:p>
          <a:p>
            <a:pPr algn="l"/>
            <a:r>
              <a:rPr lang="de-DE" sz="5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ist 8 Jahre alt und Schüler der 2. Klasse.</a:t>
            </a:r>
          </a:p>
          <a:p>
            <a:pPr algn="l"/>
            <a:endParaRPr lang="de-DE" sz="5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5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5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ist meine kleine Schwester</a:t>
            </a:r>
            <a:r>
              <a:rPr lang="de-DE" sz="5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5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5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heißt </a:t>
            </a:r>
            <a:r>
              <a:rPr lang="de-DE" sz="5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Saodat</a:t>
            </a:r>
            <a:r>
              <a:rPr lang="de-DE" sz="5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Sie ist vier Jahre alt.</a:t>
            </a:r>
          </a:p>
          <a:p>
            <a:pPr algn="l"/>
            <a:endParaRPr lang="de-DE" sz="51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5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5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5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 älteste Schwester heißt </a:t>
            </a:r>
            <a:r>
              <a:rPr lang="de-DE" sz="5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Nodira</a:t>
            </a:r>
            <a:r>
              <a:rPr lang="de-DE" sz="5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de-DE" sz="5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Sie ist Studentin. Sie ist zwanzig Jahre alt.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9" y="2664620"/>
            <a:ext cx="1407886" cy="19430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37" y="4607719"/>
            <a:ext cx="1644601" cy="1907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737" y="811550"/>
            <a:ext cx="1391625" cy="163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2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4" y="173451"/>
            <a:ext cx="11530013" cy="758189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 beantworten die Fragen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016000"/>
            <a:ext cx="11530013" cy="5613400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 </a:t>
            </a:r>
            <a:r>
              <a:rPr lang="de-DE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wieviel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Personen besteht diese Familie?</a:t>
            </a:r>
          </a:p>
          <a:p>
            <a:pPr marL="742950" indent="-742950" algn="l">
              <a:buAutoNum type="arabicPeriod"/>
            </a:pPr>
            <a:endParaRPr lang="de-DE" sz="3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>
              <a:buAutoNum type="arabicPeriod"/>
            </a:pP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bekommen die Großeltern?</a:t>
            </a:r>
          </a:p>
          <a:p>
            <a:pPr marL="742950" indent="-742950" algn="l">
              <a:buAutoNum type="arabicPeriod"/>
            </a:pPr>
            <a:endParaRPr lang="de-DE" sz="3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>
              <a:buAutoNum type="arabicPeriod"/>
            </a:pP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 arbeiten die Eltern?</a:t>
            </a:r>
          </a:p>
          <a:p>
            <a:pPr marL="742950" indent="-742950" algn="l">
              <a:buAutoNum type="arabicPeriod"/>
            </a:pPr>
            <a:endParaRPr lang="de-DE" sz="3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>
              <a:buAutoNum type="arabicPeriod"/>
            </a:pP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heißt der kleine Bruder?</a:t>
            </a:r>
          </a:p>
          <a:p>
            <a:pPr marL="742950" indent="-742950" algn="l">
              <a:buAutoNum type="arabicPeriod"/>
            </a:pPr>
            <a:endParaRPr lang="de-DE" sz="3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>
              <a:buAutoNum type="arabicPeriod"/>
            </a:pP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ist Studentin?</a:t>
            </a:r>
          </a:p>
          <a:p>
            <a:pPr marL="742950" indent="-742950" algn="l">
              <a:buAutoNum type="arabicPeriod"/>
            </a:pPr>
            <a:endParaRPr lang="de-DE" sz="36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>
              <a:buAutoNum type="arabicPeriod"/>
            </a:pPr>
            <a:endParaRPr lang="de-DE" sz="36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>
              <a:buAutoNum type="arabicPeriod"/>
            </a:pPr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9902825" y="259917"/>
            <a:ext cx="1057275" cy="614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S. 10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59790" y="1402826"/>
            <a:ext cx="69738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Diese Familie besteht aus acht Personen.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9790" y="2477872"/>
            <a:ext cx="64040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Die Großeltern bekommen die Rente.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9790" y="3518910"/>
            <a:ext cx="54633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 Eltern arbeiten in der Schule.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0001" y="4655620"/>
            <a:ext cx="49023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 kleine Bruder heißt Pulat.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0001" y="5689853"/>
            <a:ext cx="71779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 älteste Schwester, </a:t>
            </a:r>
            <a:r>
              <a:rPr lang="de-DE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Nodira</a:t>
            </a:r>
            <a:r>
              <a:rPr lang="de-DE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ist Studentin.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73" y="3901471"/>
            <a:ext cx="5057169" cy="173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9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145520"/>
            <a:ext cx="11530013" cy="6143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943429"/>
            <a:ext cx="11530013" cy="544308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Demonstrativpronomen (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ko‘rsatish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olmoshlari</a:t>
            </a:r>
            <a:r>
              <a:rPr lang="de-DE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932370"/>
              </p:ext>
            </p:extLst>
          </p:nvPr>
        </p:nvGraphicFramePr>
        <p:xfrm>
          <a:off x="528637" y="1785255"/>
          <a:ext cx="11101388" cy="406992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14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0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3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4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2717">
                <a:tc>
                  <a:txBody>
                    <a:bodyPr/>
                    <a:lstStyle/>
                    <a:p>
                      <a:r>
                        <a:rPr lang="de-D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Kasus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PL.</a:t>
                      </a:r>
                      <a:endParaRPr lang="ru-RU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321"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dieser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dieses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321"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dieses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0321"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diesem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dieser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diesem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321"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dieses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dieser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dieses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dieser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0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8613" y="40709"/>
            <a:ext cx="11530013" cy="6143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rammatik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785813"/>
            <a:ext cx="11530013" cy="560069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Ergänzen Sie die Sätze!</a:t>
            </a: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Kennst du               Mann auf dem Foto?</a:t>
            </a: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achst du            Aufgabe?</a:t>
            </a: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22707" y="1401098"/>
            <a:ext cx="18085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diesen</a:t>
            </a:r>
            <a:endParaRPr lang="ru-RU" sz="4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8348" y="2010013"/>
            <a:ext cx="14173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4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diese</a:t>
            </a:r>
            <a:endParaRPr lang="ru-RU" sz="4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374872"/>
              </p:ext>
            </p:extLst>
          </p:nvPr>
        </p:nvGraphicFramePr>
        <p:xfrm>
          <a:off x="1185865" y="2810232"/>
          <a:ext cx="9815510" cy="329053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63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3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3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3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8106"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Kasus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106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dieser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dieses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106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diesen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dieses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106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diesem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dieser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diesem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diesen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106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dieses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dieser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dieses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dieser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5157788" y="2040791"/>
            <a:ext cx="12858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2925" y="2040791"/>
            <a:ext cx="1485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3112561" y="2748677"/>
            <a:ext cx="587902" cy="62418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114425" y="4143374"/>
            <a:ext cx="628650" cy="61436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969316" y="2748677"/>
            <a:ext cx="18280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4969316" y="2810232"/>
            <a:ext cx="631384" cy="56263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85800" y="2748677"/>
            <a:ext cx="1485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18348" y="2010013"/>
            <a:ext cx="17128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323771" y="2612571"/>
            <a:ext cx="13119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30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 animBg="1"/>
      <p:bldP spid="19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77928"/>
            <a:ext cx="11530013" cy="6143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rammatik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785813"/>
            <a:ext cx="11530013" cy="5857875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Buch ist interessant? –             Buch ist interessant.</a:t>
            </a:r>
          </a:p>
          <a:p>
            <a:pPr algn="l"/>
            <a:r>
              <a:rPr lang="de-DE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Schülerin spricht Deutsch sehr gut.</a:t>
            </a: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01612" y="703015"/>
            <a:ext cx="18389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Dieses</a:t>
            </a:r>
            <a:endParaRPr lang="ru-RU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223" y="1929041"/>
            <a:ext cx="15536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Diese</a:t>
            </a:r>
            <a:endParaRPr lang="ru-RU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523931"/>
              </p:ext>
            </p:extLst>
          </p:nvPr>
        </p:nvGraphicFramePr>
        <p:xfrm>
          <a:off x="750094" y="3355537"/>
          <a:ext cx="10401300" cy="29309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8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0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6192"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Kasus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PL.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192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dieser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dieses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192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diesen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dieses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192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diesem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dieser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diesem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diesen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192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dieses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dieser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dieses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dieser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577646" y="1360553"/>
            <a:ext cx="10144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21932" y="1371362"/>
            <a:ext cx="6143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943725" y="3298387"/>
            <a:ext cx="671513" cy="6163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6223" y="3897623"/>
            <a:ext cx="692944" cy="6375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226883" y="2636927"/>
            <a:ext cx="2157413" cy="142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800600" y="3257550"/>
            <a:ext cx="700314" cy="6572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345714" y="1360553"/>
            <a:ext cx="15530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66223" y="2636927"/>
            <a:ext cx="14238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76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 animBg="1"/>
      <p:bldP spid="16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4" y="231321"/>
            <a:ext cx="11530013" cy="6143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Hausaufgabe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28713"/>
            <a:ext cx="11530013" cy="525779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3200" b="1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Schreiben Sie über ihre </a:t>
            </a:r>
            <a:r>
              <a:rPr lang="de-DE" sz="32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3200" b="1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ltern und Geschwister.</a:t>
            </a:r>
          </a:p>
          <a:p>
            <a:r>
              <a:rPr lang="de-DE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 Familie und ich.</a:t>
            </a:r>
          </a:p>
          <a:p>
            <a:pPr algn="l"/>
            <a:r>
              <a:rPr lang="de-DE" sz="3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 Eltern heißen _________ und __________ .</a:t>
            </a:r>
          </a:p>
          <a:p>
            <a:pPr algn="l"/>
            <a:r>
              <a:rPr lang="de-DE" sz="3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 Mutter _____  _______ Jahre alt .</a:t>
            </a:r>
          </a:p>
          <a:p>
            <a:pPr algn="l"/>
            <a:r>
              <a:rPr lang="de-DE" sz="3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 Vater _____ _______ Jahre alt.</a:t>
            </a:r>
          </a:p>
          <a:p>
            <a:pPr algn="l"/>
            <a:r>
              <a:rPr lang="de-DE" sz="3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 ___________ heißt ____________ .</a:t>
            </a:r>
          </a:p>
          <a:p>
            <a:pPr algn="l"/>
            <a:r>
              <a:rPr lang="de-DE" sz="3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______ __________ Jahre alt .</a:t>
            </a:r>
          </a:p>
          <a:p>
            <a:pPr algn="l"/>
            <a:r>
              <a:rPr lang="de-DE" sz="3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 _________ heißt __________ und er ______ _______ Jahre alt.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49" y="2173743"/>
            <a:ext cx="2490787" cy="29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227466"/>
            <a:ext cx="11530013" cy="6143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Hausaufgabe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943429"/>
            <a:ext cx="11530013" cy="544308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3200" b="1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Übung 3. Ergänzen Sie die Sätze!</a:t>
            </a:r>
          </a:p>
          <a:p>
            <a:pPr marL="514350" indent="-514350" algn="l">
              <a:buAutoNum type="arabicPeriod"/>
            </a:pP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 Schüler lernt gut.</a:t>
            </a:r>
          </a:p>
          <a:p>
            <a:pPr marL="514350" indent="-514350" algn="l">
              <a:buAutoNum type="arabicPeriod"/>
            </a:pP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Heft _________ Schülerin ist sauber.</a:t>
            </a:r>
          </a:p>
          <a:p>
            <a:pPr marL="514350" indent="-514350" algn="l">
              <a:buAutoNum type="arabicPeriod"/>
            </a:pP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Lehrer kontrolliert __________ Hausaufgaben.</a:t>
            </a:r>
          </a:p>
          <a:p>
            <a:pPr marL="514350" indent="-514350" algn="l">
              <a:buAutoNum type="arabicPeriod"/>
            </a:pP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Lehrer gibt ________ Schülerin einige Übungen.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3991430"/>
            <a:ext cx="3860800" cy="226422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960793" y="264512"/>
            <a:ext cx="914400" cy="502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S.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5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1445" y="132378"/>
            <a:ext cx="11120284" cy="69493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1445" y="1059089"/>
            <a:ext cx="11120284" cy="5186363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endParaRPr lang="de-DE" sz="4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</a:t>
            </a:r>
          </a:p>
          <a:p>
            <a:endParaRPr lang="de-DE" sz="4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endParaRPr lang="de-DE" sz="4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  <a:endParaRPr lang="ru-RU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9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273050"/>
            <a:ext cx="11530013" cy="6143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001486"/>
            <a:ext cx="11530013" cy="5385026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20638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Kontrolle der Hausaufgabe</a:t>
            </a:r>
          </a:p>
          <a:p>
            <a:pPr marL="342900" indent="20638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lernen Wörter</a:t>
            </a:r>
          </a:p>
          <a:p>
            <a:pPr marL="342900" lvl="0" indent="20638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Übung</a:t>
            </a:r>
          </a:p>
          <a:p>
            <a:pPr marL="342900" indent="20638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lesen den Text</a:t>
            </a:r>
          </a:p>
          <a:p>
            <a:pPr marL="342900" indent="20638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antworten auf die Fragen</a:t>
            </a:r>
          </a:p>
          <a:p>
            <a:pPr marL="342900" lvl="0" indent="20638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Grammatik</a:t>
            </a:r>
          </a:p>
          <a:p>
            <a:pPr marL="342900" indent="20638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Hausaufgabe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500" y="115152"/>
            <a:ext cx="10987088" cy="50680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500" y="769256"/>
            <a:ext cx="10987088" cy="5617255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 3 (Was passt zusammen?)</a:t>
            </a:r>
          </a:p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503555"/>
              </p:ext>
            </p:extLst>
          </p:nvPr>
        </p:nvGraphicFramePr>
        <p:xfrm>
          <a:off x="682512" y="1364342"/>
          <a:ext cx="10765064" cy="493680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382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2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105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heiße Monika und …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Freundin.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105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bin …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Schach.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105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Unsere Schule liegt …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 11 Jahre alt.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105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 ist  …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Schülerin.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105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… gern.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 Zentrum der Stadt.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105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 ich spiele  gern …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105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Meine Freundin heißt …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105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 spielt …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Elise.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15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 ist meine beste …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gern Tennis.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6" name="Соединительная линия уступом 5"/>
          <p:cNvCxnSpPr/>
          <p:nvPr/>
        </p:nvCxnSpPr>
        <p:spPr>
          <a:xfrm>
            <a:off x="4872037" y="1514476"/>
            <a:ext cx="1193007" cy="1042987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>
            <a:off x="3682318" y="2152646"/>
            <a:ext cx="2157413" cy="1014412"/>
          </a:xfrm>
          <a:prstGeom prst="bentConnector3">
            <a:avLst>
              <a:gd name="adj1" fmla="val 73179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>
            <a:off x="4364830" y="2576897"/>
            <a:ext cx="1314450" cy="103584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>
            <a:off x="2800349" y="3081959"/>
            <a:ext cx="3128963" cy="1164430"/>
          </a:xfrm>
          <a:prstGeom prst="bentConnector3">
            <a:avLst>
              <a:gd name="adj1" fmla="val 64156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>
            <a:off x="3314700" y="3577883"/>
            <a:ext cx="2750344" cy="1150143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209143" y="2013630"/>
            <a:ext cx="1855901" cy="207434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>
            <a:off x="4542971" y="4615579"/>
            <a:ext cx="1386341" cy="696686"/>
          </a:xfrm>
          <a:prstGeom prst="bentConnector3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>
            <a:off x="3541486" y="5179392"/>
            <a:ext cx="2387826" cy="740229"/>
          </a:xfrm>
          <a:prstGeom prst="bentConnector3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4107543" y="1514476"/>
            <a:ext cx="1821769" cy="413158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81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1474" y="246743"/>
            <a:ext cx="11458575" cy="6496957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042383"/>
              </p:ext>
            </p:extLst>
          </p:nvPr>
        </p:nvGraphicFramePr>
        <p:xfrm>
          <a:off x="371474" y="246743"/>
          <a:ext cx="11458576" cy="6339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757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0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403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Familie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oila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03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Eltern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ota-ona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03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Tochter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403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Sohn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o‘g‘il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403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Geschwister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opa-singil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aka-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uka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403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Bruder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aka,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uka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403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Schwester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opa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singil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403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Großeltern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buvi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403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Großvater/ der Opa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403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Großmutter/ die Oma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buvi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403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Tante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amma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xola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403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</a:t>
                      </a:r>
                      <a:r>
                        <a:rPr lang="de-DE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Onkel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amaki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tog</a:t>
                      </a:r>
                      <a:r>
                        <a:rPr lang="en-US" sz="20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‘a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403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Neffe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o‘g‘il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bola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jiyan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3403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Nichte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bola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jiyan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3403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Enkel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o‘g‘il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bola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nabira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3403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Enkelin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bola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nabira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9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85951"/>
            <a:ext cx="11530013" cy="6143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Bilden Sie Paare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785813"/>
            <a:ext cx="11530013" cy="560069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662776"/>
              </p:ext>
            </p:extLst>
          </p:nvPr>
        </p:nvGraphicFramePr>
        <p:xfrm>
          <a:off x="1157288" y="1014413"/>
          <a:ext cx="9844088" cy="50006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922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2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die Mutter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3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Enkelin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Großvater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Tochter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Schwester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Nichte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Onkel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Großmutter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Sohn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Tante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</a:t>
                      </a:r>
                      <a:r>
                        <a:rPr lang="de-DE" sz="3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Neffe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Vater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</a:t>
                      </a:r>
                      <a:r>
                        <a:rPr lang="de-DE" sz="3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Enkel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Bruder</a:t>
                      </a:r>
                      <a:endParaRPr lang="ru-RU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3" name="Прямая со стрелкой 22"/>
          <p:cNvCxnSpPr/>
          <p:nvPr/>
        </p:nvCxnSpPr>
        <p:spPr>
          <a:xfrm>
            <a:off x="4274004" y="1516743"/>
            <a:ext cx="2986088" cy="344328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722019" y="2243137"/>
            <a:ext cx="2314575" cy="127158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46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86009"/>
            <a:ext cx="11530013" cy="6143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Bilden Sie Paare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785813"/>
            <a:ext cx="11530013" cy="5729287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714" y="1032787"/>
            <a:ext cx="45105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ie Mutter - der Vater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8165" y="1672934"/>
            <a:ext cx="65710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 Großvater - die Großmutter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856" y="2420078"/>
            <a:ext cx="56733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ie Schwester - der Bruder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7137" y="2744373"/>
            <a:ext cx="44596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 Onkel - die Tante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5599" y="3484203"/>
            <a:ext cx="4716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 Sohn - die Tochter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0322" y="3740376"/>
            <a:ext cx="45364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 Neffe - die Nichte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024" y="4620325"/>
            <a:ext cx="48013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 Enkel - die Enkelin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86" y="4439720"/>
            <a:ext cx="4441371" cy="19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9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97782"/>
            <a:ext cx="11530013" cy="656961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Ergänzen Sie!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914400"/>
            <a:ext cx="11530013" cy="5729288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6940" y="1569092"/>
            <a:ext cx="35872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Vater und Mutter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6235" y="2747253"/>
            <a:ext cx="3082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Opa</a:t>
            </a:r>
            <a:r>
              <a:rPr lang="de-DE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und Oma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1083" y="4203095"/>
            <a:ext cx="37928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Sohn und Tochter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2490" y="5540051"/>
            <a:ext cx="47500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Bruder und Schwester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4204" y="1641058"/>
            <a:ext cx="26084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Die Eltern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9131" y="2812204"/>
            <a:ext cx="36086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Die Großeltern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4381" y="4264899"/>
            <a:ext cx="28648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Die Kinder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54995" y="5597449"/>
            <a:ext cx="44455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Die Geschwister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68" y="3789855"/>
            <a:ext cx="1595964" cy="17501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862" y="4771438"/>
            <a:ext cx="2004410" cy="17412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37" y="2285425"/>
            <a:ext cx="2807833" cy="15044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037" y="1014593"/>
            <a:ext cx="1701900" cy="159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0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6900" y="125927"/>
            <a:ext cx="11530013" cy="748981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Text „Unsere Familie“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059543"/>
            <a:ext cx="11530013" cy="532696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1175657"/>
            <a:ext cx="11185446" cy="26401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01635" y="4069229"/>
            <a:ext cx="904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Umid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103" y="4108680"/>
            <a:ext cx="14282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 Vater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98378" y="4073151"/>
            <a:ext cx="15536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ie Mutter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4307" y="3878657"/>
            <a:ext cx="15096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 Bruder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35945" y="4633378"/>
            <a:ext cx="20120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ie kleine Schwester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43922" y="3876480"/>
            <a:ext cx="18282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 Großvater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86008" y="3815813"/>
            <a:ext cx="20758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ie Großmutter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0479" y="4784310"/>
            <a:ext cx="19213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ie älteste Schwester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9960793" y="264512"/>
            <a:ext cx="914400" cy="502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S.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5" y="142873"/>
            <a:ext cx="11530013" cy="51435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769257"/>
            <a:ext cx="11530013" cy="5845856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Familie</a:t>
            </a:r>
          </a:p>
          <a:p>
            <a:pPr algn="just"/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Mein Name ist </a:t>
            </a:r>
            <a:r>
              <a:rPr lang="de-DE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Umid</a:t>
            </a: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Usmonow</a:t>
            </a:r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Ich bin der Schüler der 5. Klasse. </a:t>
            </a:r>
          </a:p>
          <a:p>
            <a:pPr algn="just"/>
            <a:endParaRPr lang="de-DE" sz="28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ist unsere Familie. Unsere Familie ist sehr groß. Das sind: meine Großmutter, mein Großvater, mein Vater, meine Mutter, mein Bruder und meine zwei Schwester.</a:t>
            </a:r>
          </a:p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337" y="1194251"/>
            <a:ext cx="1607434" cy="172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1" y="4702629"/>
            <a:ext cx="8606971" cy="1725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89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821</Words>
  <Application>Microsoft Office PowerPoint</Application>
  <PresentationFormat>Широкоэкранный</PresentationFormat>
  <Paragraphs>269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Тема Office</vt:lpstr>
      <vt:lpstr>Office Theme</vt:lpstr>
      <vt:lpstr>DEUTSCH</vt:lpstr>
      <vt:lpstr>PLAN DER STUNDE:</vt:lpstr>
      <vt:lpstr>Kontrolle der Hausaufgabe</vt:lpstr>
      <vt:lpstr>Презентация PowerPoint</vt:lpstr>
      <vt:lpstr>Bilden Sie Paare</vt:lpstr>
      <vt:lpstr>Bilden Sie Paare</vt:lpstr>
      <vt:lpstr>Ergänzen Sie!</vt:lpstr>
      <vt:lpstr>Text „Unsere Familie“</vt:lpstr>
      <vt:lpstr>Wir lesen den Text</vt:lpstr>
      <vt:lpstr>Wir lesen den Text</vt:lpstr>
      <vt:lpstr>Wir lesen den Text</vt:lpstr>
      <vt:lpstr>Wir beantworten die Fragen</vt:lpstr>
      <vt:lpstr>Grammatik</vt:lpstr>
      <vt:lpstr>Grammatik</vt:lpstr>
      <vt:lpstr>Grammatik</vt:lpstr>
      <vt:lpstr>Hausaufgabe</vt:lpstr>
      <vt:lpstr>Hausaufgabe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User</cp:lastModifiedBy>
  <cp:revision>46</cp:revision>
  <dcterms:created xsi:type="dcterms:W3CDTF">2020-09-06T15:11:36Z</dcterms:created>
  <dcterms:modified xsi:type="dcterms:W3CDTF">2020-09-09T02:50:46Z</dcterms:modified>
</cp:coreProperties>
</file>