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75" r:id="rId6"/>
    <p:sldId id="264" r:id="rId7"/>
    <p:sldId id="280" r:id="rId8"/>
    <p:sldId id="281" r:id="rId9"/>
    <p:sldId id="283" r:id="rId10"/>
    <p:sldId id="282" r:id="rId11"/>
    <p:sldId id="266" r:id="rId12"/>
    <p:sldId id="270" r:id="rId13"/>
    <p:sldId id="279" r:id="rId14"/>
    <p:sldId id="269" r:id="rId15"/>
    <p:sldId id="278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„Unsere Turnhalle“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65468" y="242888"/>
            <a:ext cx="2317749" cy="12375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9295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Rätsel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7635" y="978937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 und rund,</a:t>
            </a:r>
            <a:b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glatt und bunt.</a:t>
            </a:r>
            <a:b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springt hin,</a:t>
            </a:r>
            <a:b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springt her.</a:t>
            </a:r>
            <a:b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Rätsel ist nicht schwer.</a:t>
            </a:r>
          </a:p>
          <a:p>
            <a:pPr fontAlgn="base"/>
            <a:r>
              <a:rPr lang="de-DE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5" y="1201783"/>
            <a:ext cx="4846320" cy="423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42722">
            <a:off x="8969682" y="3718148"/>
            <a:ext cx="31674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endParaRPr lang="ru-RU" sz="4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76735">
            <a:off x="7735049" y="5661621"/>
            <a:ext cx="25960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Fußball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473396">
            <a:off x="532490" y="3402677"/>
            <a:ext cx="2954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  <a:endParaRPr lang="ru-RU" sz="4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21669">
            <a:off x="662030" y="1288820"/>
            <a:ext cx="25960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ru-RU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49102">
            <a:off x="9360025" y="1480256"/>
            <a:ext cx="25960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Handball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476411">
            <a:off x="1636286" y="5661621"/>
            <a:ext cx="3243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Wasserball</a:t>
            </a:r>
            <a:endParaRPr lang="ru-RU" sz="45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438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8822" y="940526"/>
            <a:ext cx="11416937" cy="5773783"/>
          </a:xfrm>
        </p:spPr>
        <p:txBody>
          <a:bodyPr>
            <a:normAutofit/>
          </a:bodyPr>
          <a:lstStyle/>
          <a:p>
            <a:pPr algn="l"/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bitte die Wörter!</a:t>
            </a:r>
          </a:p>
          <a:p>
            <a:pPr algn="l"/>
            <a:endParaRPr lang="de-DE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die Kreide, das Buch,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springen, der Bruder,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laufen, die Eltern, die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Schwester, der Ball, die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Schüler, die Oma, der Turnanzug, die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Schulbank, die Tafel, die Tante, der Sport. </a:t>
            </a:r>
            <a:endParaRPr lang="de-DE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01639"/>
              </p:ext>
            </p:extLst>
          </p:nvPr>
        </p:nvGraphicFramePr>
        <p:xfrm>
          <a:off x="653141" y="1568750"/>
          <a:ext cx="10868298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22766">
                  <a:extLst>
                    <a:ext uri="{9D8B030D-6E8A-4147-A177-3AD203B41FA5}">
                      <a16:colId xmlns:a16="http://schemas.microsoft.com/office/drawing/2014/main" val="2555721344"/>
                    </a:ext>
                  </a:extLst>
                </a:gridCol>
                <a:gridCol w="3622766">
                  <a:extLst>
                    <a:ext uri="{9D8B030D-6E8A-4147-A177-3AD203B41FA5}">
                      <a16:colId xmlns:a16="http://schemas.microsoft.com/office/drawing/2014/main" val="3644592049"/>
                    </a:ext>
                  </a:extLst>
                </a:gridCol>
                <a:gridCol w="3622766">
                  <a:extLst>
                    <a:ext uri="{9D8B030D-6E8A-4147-A177-3AD203B41FA5}">
                      <a16:colId xmlns:a16="http://schemas.microsoft.com/office/drawing/2014/main" val="2055844139"/>
                    </a:ext>
                  </a:extLst>
                </a:gridCol>
              </a:tblGrid>
              <a:tr h="491833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Turnhalle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Klasse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Familie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43998"/>
                  </a:ext>
                </a:extLst>
              </a:tr>
              <a:tr h="491833"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59987"/>
                  </a:ext>
                </a:extLst>
              </a:tr>
              <a:tr h="491833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680496"/>
                  </a:ext>
                </a:extLst>
              </a:tr>
              <a:tr h="491833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61872"/>
                  </a:ext>
                </a:extLst>
              </a:tr>
              <a:tr h="491833"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0722"/>
                  </a:ext>
                </a:extLst>
              </a:tr>
              <a:tr h="491833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16637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1214845" y="5220508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85656" y="2193641"/>
            <a:ext cx="1985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die Kreide</a:t>
            </a:r>
            <a:endParaRPr lang="ru-RU" sz="3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971798" y="5220507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66053" y="2747639"/>
            <a:ext cx="1985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as  Buch</a:t>
            </a:r>
            <a:endParaRPr lang="ru-RU" sz="3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604656" y="5220506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9569" y="2164352"/>
            <a:ext cx="1985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springen</a:t>
            </a:r>
            <a:endParaRPr lang="ru-RU" sz="30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505302" y="5232773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86651" y="2168434"/>
            <a:ext cx="2333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der  Bruder</a:t>
            </a:r>
            <a:endParaRPr lang="ru-RU" sz="3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072844" y="5204233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95695" y="2755463"/>
            <a:ext cx="1985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endParaRPr lang="ru-RU" sz="30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9692636" y="5210050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86651" y="2701103"/>
            <a:ext cx="2333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Eltern</a:t>
            </a:r>
            <a:endParaRPr lang="ru-RU" sz="3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071152" y="5659427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86650" y="3280852"/>
            <a:ext cx="2751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Schwester</a:t>
            </a:r>
            <a:endParaRPr lang="ru-RU" sz="30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3154677" y="5671694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0176" y="3315916"/>
            <a:ext cx="1985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 Ball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218608" y="5659232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0742" y="3316264"/>
            <a:ext cx="2316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Schüler</a:t>
            </a:r>
            <a:endParaRPr lang="ru-RU" sz="3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7217224" y="5659231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86649" y="3891484"/>
            <a:ext cx="2751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sz="30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9506491" y="5643154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85746" y="3925418"/>
            <a:ext cx="2906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 Turnanzug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080949" y="6078492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94207" y="3870262"/>
            <a:ext cx="2758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der  Schulbank</a:t>
            </a:r>
            <a:endParaRPr lang="ru-RU" sz="30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056705" y="6110615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94206" y="4453279"/>
            <a:ext cx="2758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Tafel</a:t>
            </a:r>
            <a:endParaRPr lang="ru-RU" sz="3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732015" y="6104773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86649" y="4449904"/>
            <a:ext cx="2751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die  Tante</a:t>
            </a:r>
            <a:endParaRPr lang="ru-RU" sz="3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6328947" y="6048044"/>
            <a:ext cx="796835" cy="438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49272" y="4469613"/>
            <a:ext cx="2906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 Sport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  <p:bldP spid="28" grpId="0"/>
      <p:bldP spid="32" grpId="0"/>
      <p:bldP spid="16" grpId="0"/>
      <p:bldP spid="18" grpId="0"/>
      <p:bldP spid="20" grpId="0"/>
      <p:bldP spid="26" grpId="0"/>
      <p:bldP spid="31" grpId="0"/>
      <p:bldP spid="35" grpId="0"/>
      <p:bldP spid="37" grpId="0"/>
      <p:bldP spid="40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3578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Wortschlange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3814" y="845106"/>
            <a:ext cx="11764369" cy="5787799"/>
          </a:xfr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Wörter haben sich in der Wortschlange versteckt?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SCHACHSTENNISPLAUFENOHOCKEYRBASKETBALL</a:t>
            </a:r>
          </a:p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TGYMNASTIKAHANDBALLRRADSPORTTBOXENE</a:t>
            </a:r>
          </a:p>
          <a:p>
            <a:r>
              <a:rPr lang="de-DE" sz="3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SCHWIMMENNFUßBALL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1140" y="3722061"/>
            <a:ext cx="1962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6734" y="4345165"/>
            <a:ext cx="3009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5176" y="3756889"/>
            <a:ext cx="2034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9707" y="3787445"/>
            <a:ext cx="21932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1877" y="4903352"/>
            <a:ext cx="1909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Boxen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4225" y="4353838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Gymnastik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646" y="4904012"/>
            <a:ext cx="26613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Radsport</a:t>
            </a:r>
            <a:endParaRPr lang="ru-RU" sz="44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20578" y="4371183"/>
            <a:ext cx="2568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Handball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444" y="3699448"/>
            <a:ext cx="21932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Schach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428" y="1874592"/>
            <a:ext cx="1988325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46972" y="1880764"/>
            <a:ext cx="1605651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80564" y="1866815"/>
            <a:ext cx="1778725" cy="6369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87231" y="1873247"/>
            <a:ext cx="1948172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771602" y="1873247"/>
            <a:ext cx="3033711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96897" y="2483867"/>
            <a:ext cx="2700585" cy="6605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00152" y="2498641"/>
            <a:ext cx="2455243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32796" y="2476542"/>
            <a:ext cx="2448755" cy="70529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90709" y="2511011"/>
            <a:ext cx="1614103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325521" y="3056010"/>
            <a:ext cx="2985460" cy="7021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684897" y="3122215"/>
            <a:ext cx="2082154" cy="624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67099" y="4903352"/>
            <a:ext cx="34788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Schwimmen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23572"/>
              </p:ext>
            </p:extLst>
          </p:nvPr>
        </p:nvGraphicFramePr>
        <p:xfrm>
          <a:off x="2031998" y="5757644"/>
          <a:ext cx="8128000" cy="6730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9786551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436339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1857094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277129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841579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023111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093805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117815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4660762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78471746"/>
                    </a:ext>
                  </a:extLst>
                </a:gridCol>
              </a:tblGrid>
              <a:tr h="673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0280036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8968463" y="4903351"/>
            <a:ext cx="21916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Fußball</a:t>
            </a:r>
            <a:endParaRPr lang="ru-RU" sz="4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114" y="1800574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8575" y="1814260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9176" y="5672897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1312" y="5692260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3693" y="1830724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55826" y="5666826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02786" y="1830162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46183" y="5692260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804" y="2433572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0430" y="5683954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7126" y="2448625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4677" y="5683954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9325" y="2425550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49864" y="5692259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50686" y="2412396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417" y="5675399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037176" y="2430522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39003" y="5692259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07473" y="3034883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42216" y="5672897"/>
            <a:ext cx="58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/>
      <p:bldP spid="31" grpId="0"/>
      <p:bldP spid="1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34908"/>
              </p:ext>
            </p:extLst>
          </p:nvPr>
        </p:nvGraphicFramePr>
        <p:xfrm>
          <a:off x="515594" y="1126902"/>
          <a:ext cx="11160808" cy="2621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14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 ist der größte Reichtum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‘liging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boyliging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einem gesunder Körper gibt es einen gesunder Geist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2" y="3876042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76327"/>
              </p:ext>
            </p:extLst>
          </p:nvPr>
        </p:nvGraphicFramePr>
        <p:xfrm>
          <a:off x="515595" y="1126902"/>
          <a:ext cx="11160808" cy="26571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598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 ist der größte Reichtum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 – самое большое богатство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einem gesunder Körper gibt es einen gesunder Geist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здоровом теле – здоровый дух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8" y="3971577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1, Seite 112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Beantworten Sie die Fragen!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2, Seite 112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 Sätze!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3562066"/>
            <a:ext cx="3942284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3684895"/>
            <a:ext cx="5878286" cy="26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selbständige Arbeit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Assoziogramm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Rätsel, Wortschlange, Sprichwörter</a:t>
            </a:r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uz-Cyrl-UZ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</a:t>
            </a:r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3889612"/>
            <a:ext cx="3589361" cy="266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8490" y="968991"/>
            <a:ext cx="11409528" cy="558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2 Seite 111</a:t>
            </a:r>
          </a:p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   …  Schule.  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Schule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β, neu.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… 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Schwester.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  Schwester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 Schülerin.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…  Lehrer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…   Lehrer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arbeitet in der Schule.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...   Buch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…  Buch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sehr interessant.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940" y="1465599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940" y="2032089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2547" y="2590408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154" y="3163426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7676" y="1470235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7901" y="2032089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8104" y="2603804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503" y="3175183"/>
            <a:ext cx="99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973" y="791570"/>
            <a:ext cx="11541340" cy="5755226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114579" y="3567418"/>
            <a:ext cx="1269715" cy="69497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597598" y="3392989"/>
            <a:ext cx="1213147" cy="5081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02570" y="5290299"/>
            <a:ext cx="1632502" cy="18640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261815" y="5385948"/>
            <a:ext cx="1438951" cy="12702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992614" y="2079954"/>
            <a:ext cx="578198" cy="140736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1009934" y="1094755"/>
            <a:ext cx="5252004" cy="980567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Klassenzimmer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 flipH="1">
            <a:off x="520225" y="2287567"/>
            <a:ext cx="3989771" cy="989737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Bibliothek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 flipH="1">
            <a:off x="507018" y="4202887"/>
            <a:ext cx="3598343" cy="99171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Aula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8045759" y="2265113"/>
            <a:ext cx="3585649" cy="1012192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Schulhof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7716784" y="3984035"/>
            <a:ext cx="3929494" cy="109003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Sporthalle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434" y="5725216"/>
            <a:ext cx="703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gibt es in der  Schule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496558" y="1007735"/>
            <a:ext cx="4444717" cy="104627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Speiseraum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631627" y="2221463"/>
            <a:ext cx="833698" cy="130743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94" y="3281936"/>
            <a:ext cx="3332489" cy="25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3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3845" y="16263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3377" y="241887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49819" y="2516117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0539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6964" y="471588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4726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6" y="1772043"/>
            <a:ext cx="5527345" cy="3297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799" y="793275"/>
            <a:ext cx="9182561" cy="132343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Turnhalle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962866" y="150125"/>
            <a:ext cx="1269241" cy="643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S.30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8077" y="5472159"/>
            <a:ext cx="86577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Turnhalle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sauber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745" y="5069832"/>
            <a:ext cx="95585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Schüler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springen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Ball und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den Sport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9745" y="5007570"/>
            <a:ext cx="9248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treiben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Sport. </a:t>
            </a:r>
          </a:p>
          <a:p>
            <a:pPr algn="ctr"/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Sport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gesund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kräftig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27" y="1526663"/>
            <a:ext cx="6145374" cy="35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29162"/>
              </p:ext>
            </p:extLst>
          </p:nvPr>
        </p:nvGraphicFramePr>
        <p:xfrm>
          <a:off x="638629" y="1078164"/>
          <a:ext cx="11059886" cy="529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0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Turnhalle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гимнастический зал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Sportarten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спорта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6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Handball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гандбол, ручной мяч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заниматься гимнастикой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Schlittschuh laufen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кататься на коньках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Eishockey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хоккей на льду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шахматы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584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kräftig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8917"/>
              </p:ext>
            </p:extLst>
          </p:nvPr>
        </p:nvGraphicFramePr>
        <p:xfrm>
          <a:off x="638629" y="1078164"/>
          <a:ext cx="11059886" cy="5281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988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Turnhalle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gimnastika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zali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0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Sportarten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98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Handball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gandbol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gimnastika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shug‘ullanmoq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Schlittschuh laufen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konkida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uchmoq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Eishockey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muz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ustidagi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xokkey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2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Schach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shaxmat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2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232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kräftig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166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8518" y="914400"/>
            <a:ext cx="11562329" cy="5739902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endParaRPr lang="de-DE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05980" y="2959462"/>
            <a:ext cx="4852219" cy="938733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Fragewörter</a:t>
            </a:r>
            <a:endParaRPr lang="de-DE" sz="4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68289" y="1676322"/>
            <a:ext cx="2109018" cy="70382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928620" y="1691231"/>
            <a:ext cx="2359741" cy="674003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4099" y="1346895"/>
            <a:ext cx="2477729" cy="745394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25583" y="4699932"/>
            <a:ext cx="2158332" cy="71671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29892" y="3166565"/>
            <a:ext cx="2359741" cy="72758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Wohin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25269" y="3280111"/>
            <a:ext cx="2109018" cy="753673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96798" y="4705649"/>
            <a:ext cx="2128837" cy="72758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34" y="5069439"/>
            <a:ext cx="2523112" cy="14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6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0594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1218014"/>
            <a:ext cx="11586949" cy="5401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Bilden Sie 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Fragesätze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Muster: Auf dem Bild sehen wir eine Turnhalle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 wir auf dem Bild?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1. Die Turnhalle ist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groß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und sauber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die Turnhalle?</a:t>
            </a:r>
            <a:endParaRPr lang="de-D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2. Die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springen und turnen hier gern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machen die Schüler hier gern?</a:t>
            </a:r>
            <a:endParaRPr lang="de-D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3. Sie haben Sport gern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haben die Schüler gern?</a:t>
            </a:r>
            <a:endParaRPr lang="de-D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4. Der Sport macht uns gesund und kräftig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macht uns der Sport?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880979" y="177421"/>
            <a:ext cx="1472821" cy="668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S.30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462" y="3148149"/>
            <a:ext cx="3931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die Turnhalle?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462" y="5109062"/>
            <a:ext cx="593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haben die Schüler gern?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639" y="4132217"/>
            <a:ext cx="593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machen die Schüler hier gern?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638" y="6093130"/>
            <a:ext cx="593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macht uns der Sport?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2194560"/>
            <a:ext cx="3827417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612</Words>
  <Application>Microsoft Office PowerPoint</Application>
  <PresentationFormat>Широкоэкранный</PresentationFormat>
  <Paragraphs>199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Roboto</vt:lpstr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Презентация PowerPoint</vt:lpstr>
      <vt:lpstr>Wiederholung</vt:lpstr>
      <vt:lpstr>Wir lesen den Text</vt:lpstr>
      <vt:lpstr>Wir lernen neue Wörter</vt:lpstr>
      <vt:lpstr>Wir lernen neue Wörter</vt:lpstr>
      <vt:lpstr>Grammatik</vt:lpstr>
      <vt:lpstr>Wir machen Übung</vt:lpstr>
      <vt:lpstr>Das Rätsel</vt:lpstr>
      <vt:lpstr>Wir machen Übung</vt:lpstr>
      <vt:lpstr>Wortschlange</vt:lpstr>
      <vt:lpstr>Sprichwörter</vt:lpstr>
      <vt:lpstr>Sprichwörter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101</cp:revision>
  <dcterms:created xsi:type="dcterms:W3CDTF">2020-09-21T16:11:53Z</dcterms:created>
  <dcterms:modified xsi:type="dcterms:W3CDTF">2020-10-30T17:03:13Z</dcterms:modified>
</cp:coreProperties>
</file>