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0" r:id="rId2"/>
    <p:sldId id="364" r:id="rId3"/>
    <p:sldId id="365" r:id="rId4"/>
    <p:sldId id="348" r:id="rId5"/>
    <p:sldId id="367" r:id="rId6"/>
    <p:sldId id="368" r:id="rId7"/>
    <p:sldId id="349" r:id="rId8"/>
    <p:sldId id="370" r:id="rId9"/>
    <p:sldId id="366" r:id="rId10"/>
    <p:sldId id="369" r:id="rId11"/>
    <p:sldId id="371" r:id="rId12"/>
    <p:sldId id="297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90305" autoAdjust="0"/>
  </p:normalViewPr>
  <p:slideViewPr>
    <p:cSldViewPr>
      <p:cViewPr varScale="1">
        <p:scale>
          <a:sx n="61" d="100"/>
          <a:sy n="61" d="100"/>
        </p:scale>
        <p:origin x="1068" y="6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5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4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7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Matematik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z.wikipedia.org/w/index.php?title=Qomusiy_olim&amp;action=edit&amp;redlink=1" TargetMode="External"/><Relationship Id="rId5" Type="http://schemas.openxmlformats.org/officeDocument/2006/relationships/hyperlink" Target="https://uz.wikipedia.org/w/index.php?title=Geograf&amp;action=edit&amp;redlink=1" TargetMode="External"/><Relationship Id="rId4" Type="http://schemas.openxmlformats.org/officeDocument/2006/relationships/hyperlink" Target="https://uz.wikipedia.org/wiki/Astron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5451" y="2719365"/>
            <a:ext cx="9685812" cy="353554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lang="it-IT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KO‘PAYTMA VA BO‘LINMANI CHAMALAB TEKSHIRISH</a:t>
            </a:r>
            <a:endParaRPr lang="it-IT" sz="8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/>
            <a:endParaRPr sz="3017" dirty="0">
              <a:latin typeface="Arial"/>
              <a:cs typeface="Arial"/>
            </a:endParaRPr>
          </a:p>
          <a:p>
            <a:pPr marL="71904" algn="ctr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0232890" y="2719365"/>
            <a:ext cx="2300409" cy="2076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6" name="TextBox 5"/>
          <p:cNvSpPr txBox="1"/>
          <p:nvPr/>
        </p:nvSpPr>
        <p:spPr>
          <a:xfrm>
            <a:off x="568152" y="2614932"/>
            <a:ext cx="792088" cy="18722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8152" y="4781460"/>
            <a:ext cx="792088" cy="18722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2203" y="1353274"/>
            <a:ext cx="2996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58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37532"/>
              </p:ext>
            </p:extLst>
          </p:nvPr>
        </p:nvGraphicFramePr>
        <p:xfrm>
          <a:off x="3846816" y="3226490"/>
          <a:ext cx="2006564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816"/>
                <a:gridCol w="964748"/>
              </a:tblGrid>
              <a:tr h="370840">
                <a:tc>
                  <a:txBody>
                    <a:bodyPr/>
                    <a:lstStyle/>
                    <a:p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 smtClean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3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29831" y="2664346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2      8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30800" y="331067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0800" y="441632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23761" y="3196800"/>
            <a:ext cx="2340664" cy="272543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322883" y="3226490"/>
            <a:ext cx="2530498" cy="271809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270915" y="4303836"/>
            <a:ext cx="1608139" cy="16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807134" y="529839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08706" y="526639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29078" y="526639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43183" y="526639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172161" y="135327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1624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29097" y="322104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306821" y="363384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72149" y="319680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99020" y="362672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95568" y="423665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320857" y="464945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ln w="76200"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72149" y="431508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ln w="76200"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91519" y="470407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ln w="76200"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/>
              <a:t>YECHISH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2363" y="1403641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593 • 441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1372"/>
              </p:ext>
            </p:extLst>
          </p:nvPr>
        </p:nvGraphicFramePr>
        <p:xfrm>
          <a:off x="3912279" y="2938458"/>
          <a:ext cx="2454303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101"/>
                <a:gridCol w="818101"/>
                <a:gridCol w="818101"/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 smtClean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r>
                        <a:rPr lang="en-US" sz="3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  <a:p>
                      <a:r>
                        <a:rPr lang="en-US" sz="3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3200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007851" y="2339676"/>
            <a:ext cx="2324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9    3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71048" y="442202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83295" y="305533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3312927" y="2952378"/>
            <a:ext cx="3048913" cy="39865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962563" y="4044964"/>
            <a:ext cx="2415252" cy="30274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942013" y="5012430"/>
            <a:ext cx="1430186" cy="18838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04278" y="622166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47300" y="620375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3714315" y="6220724"/>
            <a:ext cx="565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89905" y="622768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88985" y="524645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2491976" y="2923975"/>
            <a:ext cx="3048913" cy="39865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685656" y="2918713"/>
            <a:ext cx="3048913" cy="39865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274271" y="621242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88229" y="623224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0889" y="1403641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261 513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3921997" y="2948762"/>
            <a:ext cx="526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229920" y="33986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80349" y="44016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760288" y="396049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08871" y="441062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901140" y="33986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550607" y="293484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071295" y="331241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744616" y="28803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905071" y="395085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227549" y="549238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058340" y="549781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854441" y="550728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29978" y="398453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412124" y="410651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8" grpId="0"/>
      <p:bldP spid="39" grpId="0"/>
      <p:bldP spid="43" grpId="0"/>
      <p:bldP spid="44" grpId="0"/>
      <p:bldP spid="1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46663" y="1656234"/>
            <a:ext cx="11093590" cy="2215991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234-, 235-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(53- bet). </a:t>
            </a:r>
          </a:p>
          <a:p>
            <a:pPr algn="l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6839" t="16960" r="7724" b="22011"/>
          <a:stretch/>
        </p:blipFill>
        <p:spPr>
          <a:xfrm>
            <a:off x="4096544" y="3456434"/>
            <a:ext cx="334660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04" y="264200"/>
            <a:ext cx="12385376" cy="65359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it-IT" sz="4000" dirty="0"/>
              <a:t>KO‘PAYTMANI CHAMALAB TEKSHIRISH</a:t>
            </a:r>
            <a:endParaRPr lang="en-US"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280120" y="1224186"/>
                <a:ext cx="12385376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31 • 78 = 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ko‘paytmani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chamalab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tekshiring</a:t>
                </a:r>
                <a:r>
                  <a:rPr lang="en-US" sz="4000" dirty="0"/>
                  <a:t>.</a:t>
                </a:r>
                <a:endParaRPr lang="en-US" sz="4000" dirty="0"/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31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78 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31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31 • 78 =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2418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2418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2418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" y="1224186"/>
                <a:ext cx="12385376" cy="5447645"/>
              </a:xfrm>
              <a:prstGeom prst="rect">
                <a:avLst/>
              </a:prstGeom>
              <a:blipFill rotWithShape="0">
                <a:blip r:embed="rId2"/>
                <a:stretch>
                  <a:fillRect l="-1772" t="-2016" b="-3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низ 1"/>
          <p:cNvSpPr/>
          <p:nvPr/>
        </p:nvSpPr>
        <p:spPr>
          <a:xfrm>
            <a:off x="4456584" y="3096394"/>
            <a:ext cx="360040" cy="61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36704" y="3096394"/>
            <a:ext cx="360040" cy="61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78661" y="3707664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3802" y="3707664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083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04" y="264200"/>
            <a:ext cx="12385376" cy="65359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it-IT" sz="4000" dirty="0" smtClean="0"/>
              <a:t>BO‘LISHNI </a:t>
            </a:r>
            <a:r>
              <a:rPr lang="it-IT" sz="4000" dirty="0"/>
              <a:t>CHAMALAB TEKSHIRISH</a:t>
            </a:r>
            <a:endParaRPr lang="en-US"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280120" y="1224186"/>
                <a:ext cx="12385376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3588 : 46 = 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bo‘linmani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chamalab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tekshiring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3588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46 = 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3588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588 :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78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" y="1224186"/>
                <a:ext cx="12385376" cy="5447645"/>
              </a:xfrm>
              <a:prstGeom prst="rect">
                <a:avLst/>
              </a:prstGeom>
              <a:blipFill rotWithShape="0">
                <a:blip r:embed="rId2"/>
                <a:stretch>
                  <a:fillRect l="-1772" t="-2016" b="-3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низ 1"/>
          <p:cNvSpPr/>
          <p:nvPr/>
        </p:nvSpPr>
        <p:spPr>
          <a:xfrm>
            <a:off x="4316498" y="3102306"/>
            <a:ext cx="360040" cy="61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36704" y="3096394"/>
            <a:ext cx="360040" cy="61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38250" y="3707664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8668" y="3707664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325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229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247" y="1224186"/>
            <a:ext cx="124596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Ko‘paytma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bo‘linmani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chamalab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tekshiring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  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e) 4446 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234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1634 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1864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531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64  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71 808 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748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687" t="25988" r="11751" b="41996"/>
          <a:stretch/>
        </p:blipFill>
        <p:spPr>
          <a:xfrm>
            <a:off x="9497144" y="1985536"/>
            <a:ext cx="308734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14275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 smtClean="0"/>
              <a:t>    YECHISH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4338" y="1440210"/>
                <a:ext cx="12459656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1634 : 19 = 86</a:t>
                </a:r>
                <a:endParaRPr lang="ru-RU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1634</a:t>
                </a:r>
                <a:r>
                  <a:rPr lang="ru-RU" sz="40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19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</a:t>
                </a:r>
              </a:p>
              <a:p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1600 : 20 =80,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1634 : 19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531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 = 33 984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531</a:t>
                </a:r>
                <a:r>
                  <a:rPr lang="ru-RU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500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60 =30000,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531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64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30000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33 984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30000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8" y="1440210"/>
                <a:ext cx="12459656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1712" t="-1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0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14275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 smtClean="0"/>
              <a:t> YECHISH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41944" y="1296194"/>
                <a:ext cx="12459656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4446 :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234 = 19 ,     </a:t>
                </a: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4446</a:t>
                </a:r>
                <a:r>
                  <a:rPr lang="ru-RU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44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234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6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4400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200 =22,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>
                  <a:lnSpc>
                    <a:spcPts val="6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1864 •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79 = 147 256,      </a:t>
                </a: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1864</a:t>
                </a:r>
                <a:r>
                  <a:rPr lang="ru-RU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79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80,      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1900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 =152 000,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147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256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152 000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>
                  <a:lnSpc>
                    <a:spcPts val="6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71 808 :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748= 96</a:t>
                </a:r>
              </a:p>
              <a:p>
                <a:pPr>
                  <a:lnSpc>
                    <a:spcPts val="6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71 808</a:t>
                </a:r>
                <a:r>
                  <a:rPr lang="ru-RU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70000,  748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700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6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70000 :  700 = 100,    96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>
                  <a:lnSpc>
                    <a:spcPts val="6000"/>
                  </a:lnSpc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4" y="1296194"/>
                <a:ext cx="12459656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1712" t="-488" r="-2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6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136" y="360090"/>
            <a:ext cx="12313368" cy="529582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3200" dirty="0" smtClean="0"/>
              <a:t>KO‘PAYTIRISHNING  TO‘R (PANJARA) USULI</a:t>
            </a:r>
            <a:endParaRPr lang="en-US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6104" y="1410773"/>
            <a:ext cx="91371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latin typeface="Arial" panose="020B0604020202020204" pitchFamily="34" charset="0"/>
              </a:rPr>
              <a:t>    </a:t>
            </a:r>
            <a:r>
              <a:rPr lang="en-US" sz="3600" dirty="0" smtClean="0">
                <a:latin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</a:rPr>
              <a:t>usulni</a:t>
            </a:r>
            <a:r>
              <a:rPr lang="en-US" sz="3600" dirty="0">
                <a:latin typeface="Arial" panose="020B0604020202020204" pitchFamily="34" charset="0"/>
              </a:rPr>
              <a:t> IX </a:t>
            </a:r>
            <a:r>
              <a:rPr lang="en-US" sz="3600" dirty="0" err="1">
                <a:latin typeface="Arial" panose="020B0604020202020204" pitchFamily="34" charset="0"/>
              </a:rPr>
              <a:t>asrda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buyuk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bobokalonimiz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</a:rPr>
              <a:t>mashhur</a:t>
            </a:r>
            <a:r>
              <a:rPr lang="en-US" sz="3600" dirty="0" smtClean="0">
                <a:latin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</a:rPr>
              <a:t>matematik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olim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</a:rPr>
              <a:t>Muhammad </a:t>
            </a:r>
            <a:r>
              <a:rPr lang="es-ES" sz="3600" dirty="0" smtClean="0">
                <a:latin typeface="Arial" panose="020B0604020202020204" pitchFamily="34" charset="0"/>
              </a:rPr>
              <a:t>ibn </a:t>
            </a:r>
            <a:r>
              <a:rPr lang="es-ES" sz="3600" dirty="0">
                <a:latin typeface="Arial" panose="020B0604020202020204" pitchFamily="34" charset="0"/>
              </a:rPr>
              <a:t>Muso </a:t>
            </a:r>
            <a:r>
              <a:rPr lang="es-ES" sz="3600" dirty="0" smtClean="0">
                <a:latin typeface="Arial" panose="020B0604020202020204" pitchFamily="34" charset="0"/>
              </a:rPr>
              <a:t>al-Xorazmiy  o‘ylab </a:t>
            </a:r>
            <a:r>
              <a:rPr lang="es-ES" sz="3600" dirty="0">
                <a:latin typeface="Arial" panose="020B0604020202020204" pitchFamily="34" charset="0"/>
              </a:rPr>
              <a:t>topgan</a:t>
            </a:r>
            <a:r>
              <a:rPr lang="es-ES" sz="3600" dirty="0" smtClean="0">
                <a:latin typeface="Arial" panose="020B0604020202020204" pitchFamily="34" charset="0"/>
              </a:rPr>
              <a:t>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Muhammad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Xorazmiy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kashfiyotlari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ilm-faniga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bebaho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U–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3" tooltip="Matematik"/>
              </a:rPr>
              <a:t>matematik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4" tooltip="Astronom"/>
              </a:rPr>
              <a:t>astronom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5" tooltip="Geograf (sahifa yaratilmagan)"/>
              </a:rPr>
              <a:t>geograf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fan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tarixidagi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ilk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6" tooltip="Qomusiy olim (sahifa yaratilmagan)"/>
              </a:rPr>
              <a:t>qomusiy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6" tooltip="Qomusiy olim (sahifa yaratilmagan)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tooltip="Qomusiy olim (sahifa yaratilmagan)"/>
              </a:rPr>
              <a:t>olimlardan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71937" t="19986" r="18500" b="56003"/>
          <a:stretch/>
        </p:blipFill>
        <p:spPr>
          <a:xfrm>
            <a:off x="9425136" y="1410773"/>
            <a:ext cx="2807575" cy="34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136" y="360090"/>
            <a:ext cx="12313368" cy="529582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3200" dirty="0" smtClean="0"/>
              <a:t>AL-XORAZMIYNING KO‘PAYTIRISH </a:t>
            </a:r>
            <a:r>
              <a:rPr lang="en-US" sz="3200" dirty="0" smtClean="0"/>
              <a:t>USULI</a:t>
            </a:r>
            <a:endParaRPr lang="en-US" sz="3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64136" t="37847" r="4510" b="25788"/>
          <a:stretch/>
        </p:blipFill>
        <p:spPr>
          <a:xfrm>
            <a:off x="7773077" y="2276827"/>
            <a:ext cx="4770171" cy="31106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143" y="18271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89 =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2469" y="1568941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194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27 =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9659" y="114386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241 =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9942" t="46166" r="35446" b="26054"/>
          <a:stretch/>
        </p:blipFill>
        <p:spPr>
          <a:xfrm>
            <a:off x="3782727" y="2731244"/>
            <a:ext cx="3744416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7867" t="45227" r="60587" b="25788"/>
          <a:stretch/>
        </p:blipFill>
        <p:spPr>
          <a:xfrm>
            <a:off x="317474" y="2628148"/>
            <a:ext cx="3277957" cy="2479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360" y="1835223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4984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4030" y="151940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5238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9803" y="1143869"/>
            <a:ext cx="1896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145323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231-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6144" y="1399848"/>
            <a:ext cx="12025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Panjara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usulidan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ko‘paytmani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28 • 58 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234 • 37 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593 • 441 = ...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625" t="27989" r="47188" b="33992"/>
          <a:stretch/>
        </p:blipFill>
        <p:spPr>
          <a:xfrm>
            <a:off x="3880520" y="3816474"/>
            <a:ext cx="3096344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4886</TotalTime>
  <Words>523</Words>
  <Application>Microsoft Office PowerPoint</Application>
  <PresentationFormat>Произвольный</PresentationFormat>
  <Paragraphs>123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MATEMATIKA</vt:lpstr>
      <vt:lpstr>KO‘PAYTMANI CHAMALAB TEKSHIRISH</vt:lpstr>
      <vt:lpstr>BO‘LISHNI CHAMALAB TEKSHIRISH</vt:lpstr>
      <vt:lpstr>    229- masala</vt:lpstr>
      <vt:lpstr>    YECHISH</vt:lpstr>
      <vt:lpstr> YECHISH</vt:lpstr>
      <vt:lpstr>KO‘PAYTIRISHNING  TO‘R (PANJARA) USULI</vt:lpstr>
      <vt:lpstr>AL-XORAZMIYNING KO‘PAYTIRISH USULI</vt:lpstr>
      <vt:lpstr>231- masala</vt:lpstr>
      <vt:lpstr>YECHISH</vt:lpstr>
      <vt:lpstr>YECHISH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340</cp:revision>
  <dcterms:created xsi:type="dcterms:W3CDTF">2020-04-09T07:32:19Z</dcterms:created>
  <dcterms:modified xsi:type="dcterms:W3CDTF">2020-10-02T06:39:29Z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