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90" r:id="rId2"/>
    <p:sldId id="365" r:id="rId3"/>
    <p:sldId id="347" r:id="rId4"/>
    <p:sldId id="362" r:id="rId5"/>
    <p:sldId id="363" r:id="rId6"/>
    <p:sldId id="338" r:id="rId7"/>
    <p:sldId id="341" r:id="rId8"/>
    <p:sldId id="353" r:id="rId9"/>
    <p:sldId id="354" r:id="rId10"/>
    <p:sldId id="361" r:id="rId11"/>
    <p:sldId id="364" r:id="rId12"/>
    <p:sldId id="297" r:id="rId13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3178" autoAdjust="0"/>
  </p:normalViewPr>
  <p:slideViewPr>
    <p:cSldViewPr>
      <p:cViewPr varScale="1">
        <p:scale>
          <a:sx n="67" d="100"/>
          <a:sy n="67" d="100"/>
        </p:scale>
        <p:origin x="486" y="78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DB5-9FC0-4013-8E8E-EC9726CA12C3}" type="datetime1">
              <a:rPr lang="ru-RU" smtClean="0"/>
              <a:pPr>
                <a:defRPr/>
              </a:pPr>
              <a:t>02.10.2020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EE99-8902-42F0-86F6-8DD70876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874794" y="2808362"/>
            <a:ext cx="7694358" cy="4868093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5400" b="1" dirty="0" smtClean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AVZU</a:t>
            </a:r>
            <a:r>
              <a:rPr sz="54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NOMA’LUM KO‘PAYTUVCHINI TOPISH</a:t>
            </a:r>
            <a:endParaRPr lang="ru-RU" sz="5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/>
            <a:endParaRPr lang="en-US" sz="8659" dirty="0">
              <a:latin typeface="Arial"/>
              <a:cs typeface="Arial"/>
            </a:endParaRPr>
          </a:p>
          <a:p>
            <a:pPr marL="40888"/>
            <a:endParaRPr sz="3017" dirty="0">
              <a:latin typeface="Arial"/>
              <a:cs typeface="Arial"/>
            </a:endParaRPr>
          </a:p>
          <a:p>
            <a:pPr marL="71904"/>
            <a:r>
              <a:rPr lang="en-US" sz="3554" dirty="0">
                <a:latin typeface="Arial" pitchFamily="34" charset="0"/>
                <a:cs typeface="Arial" pitchFamily="34" charset="0"/>
              </a:rPr>
              <a:t> </a:t>
            </a:r>
            <a:endParaRPr sz="28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094394" cy="876938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uz-Cyrl-UZ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44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735922" y="2808362"/>
            <a:ext cx="2736304" cy="252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5" name="TextBox 4"/>
          <p:cNvSpPr txBox="1"/>
          <p:nvPr/>
        </p:nvSpPr>
        <p:spPr>
          <a:xfrm>
            <a:off x="694458" y="2504830"/>
            <a:ext cx="809798" cy="195971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835" y="4680570"/>
            <a:ext cx="789421" cy="1800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ru-RU" sz="5400" kern="0" dirty="0" smtClean="0"/>
              <a:t>2</a:t>
            </a:r>
            <a:r>
              <a:rPr lang="en-US" sz="5400" kern="0" dirty="0" smtClean="0"/>
              <a:t>25- masala</a:t>
            </a:r>
            <a:endParaRPr lang="en-US" sz="5400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4136" y="1296194"/>
            <a:ext cx="118093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</a:rPr>
              <a:t>Tenglamani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yeching</a:t>
            </a:r>
            <a:r>
              <a:rPr lang="en-US" sz="4000" dirty="0" smtClean="0">
                <a:latin typeface="Arial" panose="020B0604020202020204" pitchFamily="34" charset="0"/>
              </a:rPr>
              <a:t>:</a:t>
            </a:r>
          </a:p>
          <a:p>
            <a:endParaRPr lang="en-US" sz="40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4000" dirty="0" smtClean="0">
                <a:latin typeface="Arial" panose="020B0604020202020204" pitchFamily="34" charset="0"/>
              </a:rPr>
              <a:t>a) 21 </a:t>
            </a:r>
            <a:r>
              <a:rPr lang="es-ES" sz="4000" dirty="0">
                <a:latin typeface="Arial" panose="020B0604020202020204" pitchFamily="34" charset="0"/>
              </a:rPr>
              <a:t>• x = </a:t>
            </a:r>
            <a:r>
              <a:rPr lang="es-ES" sz="4000" dirty="0" smtClean="0">
                <a:latin typeface="Arial" panose="020B0604020202020204" pitchFamily="34" charset="0"/>
              </a:rPr>
              <a:t>903         b</a:t>
            </a:r>
            <a:r>
              <a:rPr lang="es-ES" sz="4000" dirty="0">
                <a:latin typeface="Arial" panose="020B0604020202020204" pitchFamily="34" charset="0"/>
              </a:rPr>
              <a:t>) 63 • </a:t>
            </a:r>
            <a:r>
              <a:rPr lang="es-ES" sz="4000" i="1" dirty="0">
                <a:latin typeface="Arial" panose="020B0604020202020204" pitchFamily="34" charset="0"/>
              </a:rPr>
              <a:t>y </a:t>
            </a:r>
            <a:r>
              <a:rPr lang="es-ES" sz="4000" dirty="0">
                <a:latin typeface="Arial" panose="020B0604020202020204" pitchFamily="34" charset="0"/>
              </a:rPr>
              <a:t>= </a:t>
            </a:r>
            <a:r>
              <a:rPr lang="es-ES" sz="4000" dirty="0" smtClean="0">
                <a:latin typeface="Arial" panose="020B0604020202020204" pitchFamily="34" charset="0"/>
              </a:rPr>
              <a:t>2583</a:t>
            </a:r>
          </a:p>
          <a:p>
            <a:pPr>
              <a:lnSpc>
                <a:spcPct val="150000"/>
              </a:lnSpc>
            </a:pPr>
            <a:r>
              <a:rPr lang="es-ES" sz="4000" dirty="0" smtClean="0">
                <a:latin typeface="Arial" panose="020B0604020202020204" pitchFamily="34" charset="0"/>
              </a:rPr>
              <a:t>d</a:t>
            </a:r>
            <a:r>
              <a:rPr lang="es-ES" sz="4000" dirty="0">
                <a:latin typeface="Arial" panose="020B0604020202020204" pitchFamily="34" charset="0"/>
              </a:rPr>
              <a:t>) 986 : </a:t>
            </a:r>
            <a:r>
              <a:rPr lang="es-ES" sz="4000" i="1" dirty="0">
                <a:latin typeface="Arial" panose="020B0604020202020204" pitchFamily="34" charset="0"/>
              </a:rPr>
              <a:t>m </a:t>
            </a:r>
            <a:r>
              <a:rPr lang="es-ES" sz="4000" dirty="0">
                <a:latin typeface="Arial" panose="020B0604020202020204" pitchFamily="34" charset="0"/>
              </a:rPr>
              <a:t>= </a:t>
            </a:r>
            <a:r>
              <a:rPr lang="es-ES" sz="4000" dirty="0" smtClean="0">
                <a:latin typeface="Arial" panose="020B0604020202020204" pitchFamily="34" charset="0"/>
              </a:rPr>
              <a:t>17        </a:t>
            </a:r>
            <a:r>
              <a:rPr lang="pt-BR" sz="4000" dirty="0" smtClean="0">
                <a:latin typeface="Arial" panose="020B0604020202020204" pitchFamily="34" charset="0"/>
              </a:rPr>
              <a:t>e</a:t>
            </a:r>
            <a:r>
              <a:rPr lang="pt-BR" sz="4000" dirty="0">
                <a:latin typeface="Arial" panose="020B0604020202020204" pitchFamily="34" charset="0"/>
              </a:rPr>
              <a:t>) 8844 : </a:t>
            </a:r>
            <a:r>
              <a:rPr lang="pt-BR" sz="4000" i="1" dirty="0">
                <a:latin typeface="Arial" panose="020B0604020202020204" pitchFamily="34" charset="0"/>
              </a:rPr>
              <a:t>n </a:t>
            </a:r>
            <a:r>
              <a:rPr lang="pt-BR" sz="4000" dirty="0">
                <a:latin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</a:rPr>
              <a:t>67 </a:t>
            </a:r>
          </a:p>
          <a:p>
            <a:pPr>
              <a:lnSpc>
                <a:spcPct val="150000"/>
              </a:lnSpc>
            </a:pPr>
            <a:r>
              <a:rPr lang="pt-BR" sz="4000" dirty="0" smtClean="0">
                <a:latin typeface="Arial" panose="020B0604020202020204" pitchFamily="34" charset="0"/>
              </a:rPr>
              <a:t>f ) s : </a:t>
            </a:r>
            <a:r>
              <a:rPr lang="pt-BR" sz="4000" dirty="0">
                <a:latin typeface="Arial" panose="020B0604020202020204" pitchFamily="34" charset="0"/>
              </a:rPr>
              <a:t>824 = </a:t>
            </a:r>
            <a:r>
              <a:rPr lang="pt-BR" sz="4000" dirty="0" smtClean="0">
                <a:latin typeface="Arial" panose="020B0604020202020204" pitchFamily="34" charset="0"/>
              </a:rPr>
              <a:t>437       g</a:t>
            </a:r>
            <a:r>
              <a:rPr lang="pt-BR" sz="4000" dirty="0">
                <a:latin typeface="Arial" panose="020B0604020202020204" pitchFamily="34" charset="0"/>
              </a:rPr>
              <a:t>) </a:t>
            </a:r>
            <a:r>
              <a:rPr lang="pt-BR" sz="4000" i="1" dirty="0">
                <a:latin typeface="Arial" panose="020B0604020202020204" pitchFamily="34" charset="0"/>
              </a:rPr>
              <a:t>t </a:t>
            </a:r>
            <a:r>
              <a:rPr lang="pt-BR" sz="4000" dirty="0">
                <a:latin typeface="Arial" panose="020B0604020202020204" pitchFamily="34" charset="0"/>
              </a:rPr>
              <a:t>: 527 = </a:t>
            </a:r>
            <a:r>
              <a:rPr lang="pt-BR" sz="4000" dirty="0" smtClean="0">
                <a:latin typeface="Arial" panose="020B0604020202020204" pitchFamily="34" charset="0"/>
              </a:rPr>
              <a:t>320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YECHISH</a:t>
            </a:r>
            <a:endParaRPr lang="en-US" sz="54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618543" y="1152178"/>
            <a:ext cx="38164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a) 21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• x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903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x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903 : 21</a:t>
            </a:r>
          </a:p>
          <a:p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43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3268" y="1147218"/>
            <a:ext cx="439248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b) 63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2583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y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2583 : 63</a:t>
            </a:r>
          </a:p>
          <a:p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 = 41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840" y="2982936"/>
            <a:ext cx="4919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d) 986 : m = 17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m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986 : 17</a:t>
            </a:r>
          </a:p>
          <a:p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 = 58 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3268" y="3029610"/>
            <a:ext cx="4919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8844 : n = 67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n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8844 : 67</a:t>
            </a:r>
          </a:p>
          <a:p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 = 132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144" y="4968602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f) s : 824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437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s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437 • 824</a:t>
            </a:r>
          </a:p>
          <a:p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360 088 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3276" y="5015276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t : 527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t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320 • 527</a:t>
            </a:r>
          </a:p>
          <a:p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 = 168 640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2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46663" y="288082"/>
            <a:ext cx="11494563" cy="738664"/>
          </a:xfrm>
        </p:spPr>
        <p:txBody>
          <a:bodyPr/>
          <a:lstStyle/>
          <a:p>
            <a:r>
              <a:rPr lang="en-US" sz="4800" b="1" dirty="0" err="1"/>
              <a:t>Mustaqil</a:t>
            </a:r>
            <a:r>
              <a:rPr lang="en-US" sz="4800" b="1" dirty="0"/>
              <a:t>  </a:t>
            </a:r>
            <a:r>
              <a:rPr lang="en-US" sz="4800" b="1" dirty="0" err="1"/>
              <a:t>bajarish</a:t>
            </a:r>
            <a:r>
              <a:rPr lang="en-US" sz="4800" b="1" dirty="0"/>
              <a:t>  </a:t>
            </a:r>
            <a:r>
              <a:rPr lang="en-US" sz="4800" b="1" dirty="0" err="1"/>
              <a:t>uchun</a:t>
            </a:r>
            <a:r>
              <a:rPr lang="en-US" sz="4800" b="1" dirty="0"/>
              <a:t>  </a:t>
            </a:r>
            <a:r>
              <a:rPr lang="en-US" sz="4800" b="1" dirty="0" err="1"/>
              <a:t>topshiriqlar</a:t>
            </a:r>
            <a:r>
              <a:rPr lang="en-US" sz="4800" b="1" dirty="0"/>
              <a:t>: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998021" y="1440210"/>
            <a:ext cx="11093590" cy="2215991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chemeClr val="tx1"/>
                </a:solidFill>
              </a:rPr>
              <a:t>   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800" b="1" dirty="0" smtClean="0">
                <a:solidFill>
                  <a:schemeClr val="tx1"/>
                </a:solidFill>
              </a:rPr>
              <a:t>  226-, 227-, 228- </a:t>
            </a:r>
            <a:r>
              <a:rPr lang="en-US" sz="4800" b="1" dirty="0" err="1" smtClean="0">
                <a:solidFill>
                  <a:schemeClr val="tx1"/>
                </a:solidFill>
              </a:rPr>
              <a:t>masalalarni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yechish</a:t>
            </a:r>
            <a:r>
              <a:rPr lang="en-US" sz="4800" b="1" dirty="0" smtClean="0">
                <a:solidFill>
                  <a:schemeClr val="tx1"/>
                </a:solidFill>
              </a:rPr>
              <a:t> (52- bet). </a:t>
            </a:r>
          </a:p>
          <a:p>
            <a:pPr algn="l"/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8437" t="14983" r="12313" b="20987"/>
          <a:stretch/>
        </p:blipFill>
        <p:spPr>
          <a:xfrm>
            <a:off x="3808512" y="3172269"/>
            <a:ext cx="2880320" cy="35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08112" y="47595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08112" y="169940"/>
            <a:ext cx="12425982" cy="7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SONLARINING BO‘LINMASI (NISBATI)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839" y="1656234"/>
            <a:ext cx="12138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0"/>
              </a:lnSpc>
            </a:pPr>
            <a:r>
              <a:rPr lang="en-US" sz="8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         a : b = </a:t>
            </a:r>
            <a:r>
              <a:rPr lang="ru-RU" sz="8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</a:t>
            </a:r>
            <a:endParaRPr lang="en-US" sz="8000" b="1" i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ts val="9000"/>
              </a:lnSpc>
            </a:pPr>
            <a:r>
              <a:rPr lang="en-US" sz="8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         </a:t>
            </a:r>
            <a:r>
              <a:rPr lang="ru-RU" sz="8000" b="1" i="1" dirty="0" smtClean="0">
                <a:solidFill>
                  <a:srgbClr val="00B050"/>
                </a:solidFill>
                <a:latin typeface="Arial" panose="020B0604020202020204" pitchFamily="34" charset="0"/>
              </a:rPr>
              <a:t>с </a:t>
            </a:r>
            <a:r>
              <a:rPr lang="ru-RU" sz="8000" b="1" dirty="0">
                <a:solidFill>
                  <a:srgbClr val="00B050"/>
                </a:solidFill>
                <a:latin typeface="Arial" panose="020B0604020202020204" pitchFamily="34" charset="0"/>
              </a:rPr>
              <a:t>• </a:t>
            </a:r>
            <a:r>
              <a:rPr lang="en-US" sz="8000" b="1" i="1" dirty="0">
                <a:solidFill>
                  <a:srgbClr val="00B050"/>
                </a:solidFill>
                <a:latin typeface="Arial" panose="020B0604020202020204" pitchFamily="34" charset="0"/>
              </a:rPr>
              <a:t>b = a</a:t>
            </a:r>
            <a:endParaRPr lang="en-US" sz="8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ru-RU" sz="4000" b="1" i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</a:rPr>
              <a:t>   </a:t>
            </a:r>
            <a:r>
              <a:rPr lang="ru-RU" sz="4000" dirty="0" smtClean="0">
                <a:latin typeface="Arial" panose="020B0604020202020204" pitchFamily="34" charset="0"/>
              </a:rPr>
              <a:t>   </a:t>
            </a:r>
            <a:r>
              <a:rPr lang="en-US" sz="4000" dirty="0" smtClean="0">
                <a:latin typeface="Arial" panose="020B0604020202020204" pitchFamily="34" charset="0"/>
              </a:rPr>
              <a:t>  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a </a:t>
            </a:r>
            <a:r>
              <a:rPr lang="en-US" sz="4000" dirty="0">
                <a:latin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</a:rPr>
              <a:t>bo‘linuvchi</a:t>
            </a:r>
            <a:r>
              <a:rPr lang="en-US" sz="4000" dirty="0">
                <a:latin typeface="Arial" panose="020B0604020202020204" pitchFamily="34" charset="0"/>
              </a:rPr>
              <a:t>, b </a:t>
            </a:r>
            <a:r>
              <a:rPr lang="en-US" sz="4000" dirty="0" smtClean="0">
                <a:latin typeface="Arial" panose="020B0604020202020204" pitchFamily="34" charset="0"/>
              </a:rPr>
              <a:t>– </a:t>
            </a:r>
            <a:r>
              <a:rPr lang="en-US" sz="4000" dirty="0" err="1" smtClean="0">
                <a:latin typeface="Arial" panose="020B0604020202020204" pitchFamily="34" charset="0"/>
              </a:rPr>
              <a:t>bo‘luvchi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bo‘lish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natijasi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</a:rPr>
              <a:t>   </a:t>
            </a:r>
          </a:p>
          <a:p>
            <a:r>
              <a:rPr lang="ru-RU" sz="4000" dirty="0">
                <a:latin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</a:rPr>
              <a:t>с – </a:t>
            </a:r>
            <a:r>
              <a:rPr lang="en-US" sz="4000" dirty="0" err="1" smtClean="0">
                <a:latin typeface="Arial" panose="020B0604020202020204" pitchFamily="34" charset="0"/>
              </a:rPr>
              <a:t>bo‘linma</a:t>
            </a:r>
            <a:r>
              <a:rPr lang="en-US" sz="4000" dirty="0" smtClean="0">
                <a:latin typeface="Arial" panose="020B0604020202020204" pitchFamily="34" charset="0"/>
              </a:rPr>
              <a:t> deb </a:t>
            </a:r>
            <a:r>
              <a:rPr lang="en-US" sz="4000" dirty="0" err="1" smtClean="0">
                <a:latin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9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08112" y="47595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52129" y="108767"/>
            <a:ext cx="12210534" cy="85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NOMA’LUM KO‘PAYTUVCHINI TOPISH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586" y="1085604"/>
            <a:ext cx="1285803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amalining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ma’nosiga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x = 84 : 6,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endParaRPr 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x = 14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paytuvchini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paytmani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paytuvchiga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x = b</a:t>
            </a:r>
          </a:p>
          <a:p>
            <a:r>
              <a:rPr lang="en-US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x </a:t>
            </a:r>
            <a:r>
              <a:rPr lang="en-US" sz="3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b : a</a:t>
            </a:r>
            <a:endParaRPr lang="ru-RU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08112" y="47595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52129" y="108767"/>
            <a:ext cx="12210534" cy="85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NOMA’LUM BO‘LINUVCHINI TOPISH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586" y="1085604"/>
            <a:ext cx="1285803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: 14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amalining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ma’nosiga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x = 14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7, ya’ni</a:t>
            </a:r>
          </a:p>
          <a:p>
            <a:pPr>
              <a:lnSpc>
                <a:spcPct val="150000"/>
              </a:lnSpc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x = 98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bo‘linuvchini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linmani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luvchiga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paytirish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x : a  </a:t>
            </a:r>
            <a:r>
              <a:rPr lang="en-US" sz="3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b</a:t>
            </a:r>
          </a:p>
          <a:p>
            <a:r>
              <a:rPr lang="en-US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x </a:t>
            </a:r>
            <a:r>
              <a:rPr lang="en-US" sz="3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b • </a:t>
            </a:r>
            <a:r>
              <a:rPr lang="en-US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3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08112" y="47595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15836" y="194247"/>
            <a:ext cx="12210534" cy="85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NOMA’LUM BO‘LUVCHINI TOPISH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586" y="1085604"/>
            <a:ext cx="128580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x 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amalining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ma’nosiga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15,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ya’ni </a:t>
            </a:r>
            <a:endParaRPr 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x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luvchini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linuvchini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linmaga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3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x = </a:t>
            </a:r>
            <a:r>
              <a:rPr lang="en-US" sz="3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r>
              <a:rPr lang="en-US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x </a:t>
            </a:r>
            <a:r>
              <a:rPr lang="en-US" sz="3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: b</a:t>
            </a:r>
            <a:endParaRPr lang="ru-RU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3880520" y="216074"/>
            <a:ext cx="4392488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ru-RU" sz="5400" kern="0" dirty="0" smtClean="0"/>
              <a:t>2</a:t>
            </a:r>
            <a:r>
              <a:rPr lang="en-US" sz="5400" kern="0" dirty="0" smtClean="0"/>
              <a:t>21- masala</a:t>
            </a:r>
            <a:endParaRPr lang="en-US" sz="5400" kern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8152" y="1368202"/>
            <a:ext cx="11737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Agar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945 : 35 = 27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ifodalarning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27 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35       b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945 :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8625" t="27989" r="47188" b="33992"/>
          <a:stretch/>
        </p:blipFill>
        <p:spPr>
          <a:xfrm>
            <a:off x="2080320" y="3922747"/>
            <a:ext cx="2538424" cy="28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83423" y="138353"/>
            <a:ext cx="417646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ru-RU" sz="5400" kern="0" dirty="0" smtClean="0"/>
              <a:t>2</a:t>
            </a:r>
            <a:r>
              <a:rPr lang="en-US" sz="5400" kern="0" dirty="0" smtClean="0"/>
              <a:t>22- masala</a:t>
            </a:r>
            <a:endParaRPr lang="en-US" sz="5400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56184" y="1090349"/>
            <a:ext cx="11593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oma’lum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ko‘paytuvchini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a) 18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• x =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450           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b) 23 •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2346 </a:t>
            </a: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20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200       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) 356 •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542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544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116" y="3029341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23 • 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2346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2346 : 23</a:t>
            </a:r>
          </a:p>
          <a:p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 = 102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96744" y="2952378"/>
            <a:ext cx="579664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d) 25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20200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a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20200 : 25</a:t>
            </a:r>
          </a:p>
          <a:p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808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727992" y="5084075"/>
            <a:ext cx="763284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e) 356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542 544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n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542 544 : 356</a:t>
            </a:r>
          </a:p>
          <a:p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1524</a:t>
            </a:r>
          </a:p>
          <a:p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948"/>
            <a:ext cx="4248472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223- masala</a:t>
            </a:r>
            <a:endParaRPr lang="en-US" sz="54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804" y="1004983"/>
            <a:ext cx="12097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bo‘linuvchini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4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207   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5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616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29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31       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16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244" y="3288816"/>
            <a:ext cx="7404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 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 : 5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616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616 • 5</a:t>
            </a:r>
          </a:p>
          <a:p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3080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5504" y="3255489"/>
            <a:ext cx="579664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d)  a : 29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a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31 • 29</a:t>
            </a:r>
          </a:p>
          <a:p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= 899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144" y="4968602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 b : 16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b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37 • 16</a:t>
            </a:r>
          </a:p>
          <a:p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592 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7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ru-RU" sz="5400" kern="0" dirty="0" smtClean="0"/>
              <a:t>2</a:t>
            </a:r>
            <a:r>
              <a:rPr lang="en-US" sz="5400" kern="0" dirty="0" smtClean="0"/>
              <a:t>24- masala</a:t>
            </a:r>
            <a:endParaRPr lang="en-US" sz="5400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9231" y="1143998"/>
            <a:ext cx="11233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bo‘luvchini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360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x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45          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861 :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1404 :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52       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25760 :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844" y="3255489"/>
            <a:ext cx="7404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 861 : 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41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861 : 41</a:t>
            </a:r>
          </a:p>
          <a:p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21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5504" y="3255489"/>
            <a:ext cx="579664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d)  1404 : m = 52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m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1404 : 52</a:t>
            </a:r>
          </a:p>
          <a:p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 = 27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016024" y="5040610"/>
            <a:ext cx="636727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e)  25 760 : t = 230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t</a:t>
            </a:r>
            <a:r>
              <a:rPr lang="pt-B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25 760 : 230</a:t>
            </a:r>
          </a:p>
          <a:p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 = 112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4834</TotalTime>
  <Words>684</Words>
  <Application>Microsoft Office PowerPoint</Application>
  <PresentationFormat>Произвольный</PresentationFormat>
  <Paragraphs>108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340</cp:revision>
  <dcterms:created xsi:type="dcterms:W3CDTF">2020-04-09T07:32:19Z</dcterms:created>
  <dcterms:modified xsi:type="dcterms:W3CDTF">2020-10-02T06:47:58Z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