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0" r:id="rId2"/>
    <p:sldId id="372" r:id="rId3"/>
    <p:sldId id="348" r:id="rId4"/>
    <p:sldId id="373" r:id="rId5"/>
    <p:sldId id="366" r:id="rId6"/>
    <p:sldId id="374" r:id="rId7"/>
    <p:sldId id="377" r:id="rId8"/>
    <p:sldId id="375" r:id="rId9"/>
    <p:sldId id="378" r:id="rId10"/>
    <p:sldId id="376" r:id="rId11"/>
    <p:sldId id="379" r:id="rId12"/>
    <p:sldId id="297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0305" autoAdjust="0"/>
  </p:normalViewPr>
  <p:slideViewPr>
    <p:cSldViewPr>
      <p:cViewPr varScale="1">
        <p:scale>
          <a:sx n="67" d="100"/>
          <a:sy n="67" d="100"/>
        </p:scale>
        <p:origin x="816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3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4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6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5451" y="2719365"/>
            <a:ext cx="9685812" cy="2704552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2871788" indent="-2832100"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lang="it-IT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MASALALAR </a:t>
            </a:r>
            <a:r>
              <a:rPr lang="ru-RU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1788" indent="-2832100">
              <a:spcBef>
                <a:spcPts val="245"/>
              </a:spcBef>
            </a:pPr>
            <a:r>
              <a:rPr lang="it-IT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it-IT" sz="8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/>
            <a:endParaRPr sz="3017" dirty="0">
              <a:latin typeface="Arial"/>
              <a:cs typeface="Arial"/>
            </a:endParaRPr>
          </a:p>
          <a:p>
            <a:pPr marL="71904" algn="ctr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0232890" y="2719365"/>
            <a:ext cx="2300409" cy="2076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6" name="TextBox 5"/>
          <p:cNvSpPr txBox="1"/>
          <p:nvPr/>
        </p:nvSpPr>
        <p:spPr>
          <a:xfrm>
            <a:off x="568152" y="2614932"/>
            <a:ext cx="792088" cy="1872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8152" y="4781460"/>
            <a:ext cx="792088" cy="18722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168" y="1368202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536 : 444 - 5829 : 87 + 58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606 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2405" y="3025031"/>
            <a:ext cx="878953" cy="5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6184" y="2332749"/>
            <a:ext cx="2233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</a:rPr>
              <a:t>130536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858150" y="2448768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858150" y="3025031"/>
            <a:ext cx="98048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36080" y="2355261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444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841687" y="2967690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279802" y="2806034"/>
            <a:ext cx="1160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888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432174" y="3456434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09769" y="3363783"/>
            <a:ext cx="120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417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110570" y="2968031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298197" y="3911602"/>
            <a:ext cx="1473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3996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446019" y="5453789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1410248" y="4527541"/>
            <a:ext cx="1145086" cy="9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142995" y="3372784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3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595300" y="4419378"/>
            <a:ext cx="1473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1</a:t>
            </a:r>
            <a:r>
              <a:rPr lang="en-US" altLang="ru-RU" sz="4000" dirty="0" smtClean="0">
                <a:latin typeface="Arial" panose="020B0604020202020204" pitchFamily="34" charset="0"/>
              </a:rPr>
              <a:t>776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409733" y="2966666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594884" y="4908788"/>
            <a:ext cx="1473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1</a:t>
            </a:r>
            <a:r>
              <a:rPr lang="en-US" altLang="ru-RU" sz="4000" dirty="0" smtClean="0">
                <a:latin typeface="Arial" panose="020B0604020202020204" pitchFamily="34" charset="0"/>
              </a:rPr>
              <a:t>776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713064" y="5502036"/>
            <a:ext cx="1145086" cy="9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271716" y="2984086"/>
            <a:ext cx="878953" cy="56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689080" y="2247884"/>
            <a:ext cx="2233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</a:rPr>
              <a:t>5829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237461" y="2407823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6237461" y="2984086"/>
            <a:ext cx="7921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237461" y="2263361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87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220998" y="2926745"/>
            <a:ext cx="4542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6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831517" y="2706899"/>
            <a:ext cx="1160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522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4960640" y="3384426"/>
            <a:ext cx="7921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5150589" y="3280117"/>
            <a:ext cx="120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60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489881" y="2927086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5171434" y="3742223"/>
            <a:ext cx="1473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609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751049" y="431235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0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5111698" y="4392538"/>
            <a:ext cx="1145086" cy="9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724608" y="327218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9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937238" y="2247884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294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8217631" y="2706899"/>
            <a:ext cx="988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67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7801678" y="3359276"/>
            <a:ext cx="1145086" cy="9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7904789" y="3280117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227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798744" y="2280086"/>
            <a:ext cx="1896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58 606 </a:t>
            </a:r>
            <a:endParaRPr lang="ru-RU" sz="4000" dirty="0"/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0513403" y="2748548"/>
            <a:ext cx="1387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227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9913535" y="3384425"/>
            <a:ext cx="1477351" cy="139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846222" y="3376096"/>
            <a:ext cx="1896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833 </a:t>
            </a:r>
            <a:endParaRPr lang="ru-RU" sz="4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9873930" y="1380815"/>
            <a:ext cx="1896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58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833 </a:t>
            </a:r>
            <a:endParaRPr lang="ru-RU" sz="4000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797148" y="2557911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1035276" y="3522458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1314301" y="4649500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4503534" y="2407823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4926388" y="3462763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7627624" y="2525735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>
                <a:latin typeface="Arial" panose="020B0604020202020204" pitchFamily="34" charset="0"/>
              </a:rPr>
              <a:t>-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9438435" y="2577836"/>
            <a:ext cx="412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dirty="0" smtClean="0">
                <a:latin typeface="Arial" panose="020B0604020202020204" pitchFamily="34" charset="0"/>
              </a:rPr>
              <a:t>+</a:t>
            </a:r>
            <a:endParaRPr lang="ru-RU" altLang="ru-RU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  <p:bldP spid="29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  <p:bldP spid="46" grpId="0"/>
      <p:bldP spid="47" grpId="0"/>
      <p:bldP spid="48" grpId="0" animBg="1"/>
      <p:bldP spid="49" grpId="0"/>
      <p:bldP spid="50" grpId="0"/>
      <p:bldP spid="51" grpId="0"/>
      <p:bldP spid="53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TEST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936154"/>
            <a:ext cx="12241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11 + 3            2) 47 = 6 • 6 + 11</a:t>
            </a:r>
          </a:p>
          <a:p>
            <a:pPr marL="742950" indent="-742950">
              <a:lnSpc>
                <a:spcPct val="150000"/>
              </a:lnSpc>
              <a:buAutoNum type="arabicParenR" startAt="3"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47 = 9 • 5 + 2              4) 47 = 7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• 7 – 2 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1 va 3      B) 1 , 2 va 3      D)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va 4      E) 2 va 3       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152" y="5472658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00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846663" y="1656234"/>
            <a:ext cx="11093590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254-, 255-,  256-,  257-, 258-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(56-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250" t="20986" r="11188" b="20986"/>
          <a:stretch/>
        </p:blipFill>
        <p:spPr>
          <a:xfrm>
            <a:off x="4312568" y="3456434"/>
            <a:ext cx="2721845" cy="32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44405" y="108767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QOLDIQLI  BO‘LISH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6846" y="4793573"/>
            <a:ext cx="1195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bo‘luvchidan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0480" y="5680350"/>
            <a:ext cx="5452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22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7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3 (</a:t>
            </a:r>
            <a:r>
              <a:rPr lang="en-US" sz="44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qoldiq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1)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216224" y="3593133"/>
            <a:ext cx="3600400" cy="799405"/>
          </a:xfrm>
          <a:prstGeom prst="wedgeRectCallout">
            <a:avLst>
              <a:gd name="adj1" fmla="val 60916"/>
              <a:gd name="adj2" fmla="val -1340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480920" y="1394262"/>
            <a:ext cx="4320728" cy="799405"/>
          </a:xfrm>
          <a:prstGeom prst="wedgeRectCallout">
            <a:avLst>
              <a:gd name="adj1" fmla="val -74735"/>
              <a:gd name="adj2" fmla="val 60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bo‘linma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52129" y="1420009"/>
            <a:ext cx="3600400" cy="799405"/>
          </a:xfrm>
          <a:prstGeom prst="wedgeRectCallout">
            <a:avLst>
              <a:gd name="adj1" fmla="val 54169"/>
              <a:gd name="adj2" fmla="val 1089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bo‘linuvchi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561040" y="3398738"/>
            <a:ext cx="3600400" cy="799405"/>
          </a:xfrm>
          <a:prstGeom prst="wedgeRectCallout">
            <a:avLst>
              <a:gd name="adj1" fmla="val -82738"/>
              <a:gd name="adj2" fmla="val -733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529" y="2323034"/>
            <a:ext cx="364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22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</a:rPr>
              <a:t>=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7 </a:t>
            </a:r>
            <a:r>
              <a:rPr lang="pt-BR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Arial" panose="020B0604020202020204" pitchFamily="34" charset="0"/>
              </a:rPr>
              <a:t>+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6074"/>
            <a:ext cx="12313368" cy="868136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5050" dirty="0"/>
              <a:t>    </a:t>
            </a:r>
            <a:r>
              <a:rPr lang="en-US" sz="5050" dirty="0" smtClean="0"/>
              <a:t>247</a:t>
            </a:r>
            <a:r>
              <a:rPr lang="en-US" sz="5400" dirty="0" smtClean="0"/>
              <a:t>- masala</a:t>
            </a:r>
            <a:endParaRPr lang="en-US" sz="5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247" y="1224186"/>
            <a:ext cx="12126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770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zavodiga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sig‘adi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zavodga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yuk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yuklanadi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873" y="4417130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9669" y="4463296"/>
            <a:ext cx="57631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770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50)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 + 1 = 13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30" y="6048722"/>
            <a:ext cx="692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50 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248-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144" y="1180599"/>
            <a:ext cx="120253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ma’muriyati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bitiruvchi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o‘quvchiga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370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xarid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o‘quvchiga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donadan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bitiruvchi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873" y="4417130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9669" y="4463296"/>
            <a:ext cx="33522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370 - 1 = 369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369 : 3 = 123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230" y="6048722"/>
            <a:ext cx="692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249-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152" y="1224186"/>
            <a:ext cx="12025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39571"/>
              </p:ext>
            </p:extLst>
          </p:nvPr>
        </p:nvGraphicFramePr>
        <p:xfrm>
          <a:off x="280120" y="2119762"/>
          <a:ext cx="12313368" cy="329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78342"/>
                <a:gridCol w="3078342"/>
                <a:gridCol w="3078342"/>
                <a:gridCol w="30783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none" spc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3600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‘linuvchi</a:t>
                      </a:r>
                      <a:endParaRPr lang="ru-RU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none" spc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Bo‘luvchi</a:t>
                      </a:r>
                      <a:endParaRPr lang="ru-RU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none" spc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To‘liqsiz</a:t>
                      </a:r>
                      <a:r>
                        <a:rPr lang="en-US" sz="3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cap="none" spc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bo‘linma</a:t>
                      </a:r>
                      <a:endParaRPr lang="ru-RU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none" spc="0" dirty="0" err="1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Qoldiq</a:t>
                      </a:r>
                      <a:r>
                        <a:rPr lang="en-US" sz="3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4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4936" y="331241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9272" y="331241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8592" y="402030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1795" y="4008067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6224" y="469282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3080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250-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128150"/>
            <a:ext cx="12241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buvisining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guldasta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bozoridan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xarid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Guldasta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sotuvchiga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10 000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narxi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144" y="3496623"/>
            <a:ext cx="22485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588" y="4263058"/>
            <a:ext cx="49359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10 000 - 100 = 9 900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9 900 : 55 = 180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230" y="6048722"/>
            <a:ext cx="692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9563" t="24988" r="4438" b="34992"/>
          <a:stretch/>
        </p:blipFill>
        <p:spPr>
          <a:xfrm>
            <a:off x="6126372" y="3680249"/>
            <a:ext cx="4032448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3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253- </a:t>
            </a:r>
            <a:r>
              <a:rPr lang="en-US" sz="4800" dirty="0"/>
              <a:t>masala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160" y="1224186"/>
            <a:ext cx="11953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Qoldiqli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bajarilganmi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76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9 = 7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20 : 7 = 2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54 : 15 = 4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qoldiq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5625" t="23988" r="5563" b="32992"/>
          <a:stretch/>
        </p:blipFill>
        <p:spPr>
          <a:xfrm>
            <a:off x="9065096" y="1189335"/>
            <a:ext cx="3528392" cy="219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YECHISH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68152" y="1368202"/>
                <a:ext cx="9691529" cy="4324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76 : 9 = 7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qoldiq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13) 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13 &gt; 9  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: 7 = 2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qoldiq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6)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6 &lt; 7,    7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2 + 6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20  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54 : 15 = 4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qoldiq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1 &lt; 15,   15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4 + 1 = 61,   61</a:t>
                </a:r>
                <a14:m>
                  <m:oMath xmlns:m="http://schemas.openxmlformats.org/officeDocument/2006/math">
                    <m:r>
                      <a:rPr lang="pt-B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54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2" y="1368202"/>
                <a:ext cx="9691529" cy="4324261"/>
              </a:xfrm>
              <a:prstGeom prst="rect">
                <a:avLst/>
              </a:prstGeom>
              <a:blipFill rotWithShape="0">
                <a:blip r:embed="rId3"/>
                <a:stretch>
                  <a:fillRect l="-2201" t="-1831" b="-3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0120" y="5968493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d)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544816" y="1368202"/>
            <a:ext cx="3384376" cy="720080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875305" y="2772358"/>
            <a:ext cx="3384376" cy="720080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8567493" y="4176514"/>
            <a:ext cx="3384376" cy="720080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92198"/>
            <a:ext cx="12313368" cy="775803"/>
          </a:xfrm>
          <a:prstGeom prst="rect">
            <a:avLst/>
          </a:prstGeom>
        </p:spPr>
        <p:txBody>
          <a:bodyPr vert="horz" wrap="square" lIns="0" tIns="36780" rIns="0" bIns="0" rtlCol="0">
            <a:spAutoFit/>
          </a:bodyPr>
          <a:lstStyle/>
          <a:p>
            <a:pPr marL="28294" algn="ctr">
              <a:spcBef>
                <a:spcPts val="289"/>
              </a:spcBef>
            </a:pPr>
            <a:r>
              <a:rPr lang="en-US" sz="4800" dirty="0" smtClean="0"/>
              <a:t>252- masala</a:t>
            </a:r>
            <a:endParaRPr lang="en-US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128" y="1512218"/>
            <a:ext cx="12241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130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536 : 444 - 5829 : 87 + 58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606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) 14 • (3600 • 18 - 239 200 : 46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5062" t="26989" r="6126" b="30991"/>
          <a:stretch/>
        </p:blipFill>
        <p:spPr>
          <a:xfrm>
            <a:off x="9281122" y="1368202"/>
            <a:ext cx="331236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544</Words>
  <Application>Microsoft Office PowerPoint</Application>
  <PresentationFormat>Произвольный</PresentationFormat>
  <Paragraphs>124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    247- masala</vt:lpstr>
      <vt:lpstr>248- masala</vt:lpstr>
      <vt:lpstr>249- masala</vt:lpstr>
      <vt:lpstr>250- masala</vt:lpstr>
      <vt:lpstr>253- masala</vt:lpstr>
      <vt:lpstr>YECHISH</vt:lpstr>
      <vt:lpstr>252- masala</vt:lpstr>
      <vt:lpstr>YECHISH</vt:lpstr>
      <vt:lpstr>TEST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365</cp:revision>
  <dcterms:created xsi:type="dcterms:W3CDTF">2020-04-09T07:32:19Z</dcterms:created>
  <dcterms:modified xsi:type="dcterms:W3CDTF">2020-10-05T03:01:08Z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