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90" r:id="rId2"/>
    <p:sldId id="379" r:id="rId3"/>
    <p:sldId id="348" r:id="rId4"/>
    <p:sldId id="381" r:id="rId5"/>
    <p:sldId id="373" r:id="rId6"/>
    <p:sldId id="366" r:id="rId7"/>
    <p:sldId id="374" r:id="rId8"/>
    <p:sldId id="377" r:id="rId9"/>
    <p:sldId id="378" r:id="rId10"/>
    <p:sldId id="385" r:id="rId11"/>
    <p:sldId id="382" r:id="rId12"/>
    <p:sldId id="383" r:id="rId13"/>
    <p:sldId id="384" r:id="rId14"/>
    <p:sldId id="297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56" autoAdjust="0"/>
    <p:restoredTop sz="90305" autoAdjust="0"/>
  </p:normalViewPr>
  <p:slideViewPr>
    <p:cSldViewPr>
      <p:cViewPr varScale="1">
        <p:scale>
          <a:sx n="67" d="100"/>
          <a:sy n="67" d="100"/>
        </p:scale>
        <p:origin x="816" y="78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51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589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03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69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41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127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1160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1493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393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5451" y="2719365"/>
            <a:ext cx="8271733" cy="2704552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lang="it-IT" sz="5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MASALALAR YECHISH</a:t>
            </a:r>
            <a:endParaRPr lang="it-IT" sz="80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sz="3017" dirty="0">
              <a:latin typeface="Arial"/>
              <a:cs typeface="Arial"/>
            </a:endParaRPr>
          </a:p>
          <a:p>
            <a:pPr marL="71904" algn="ctr"/>
            <a:r>
              <a:rPr lang="en-US" sz="3554" dirty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10082395" y="3024386"/>
            <a:ext cx="2439085" cy="2292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арвуз кўз ва мия учун фойдали - Zamin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31" y="5036743"/>
            <a:ext cx="843209" cy="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286- masala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64263" y="1182023"/>
            <a:ext cx="750521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6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qovunning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∙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 + 3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∙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 = 36 + 12 = 48 (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kg)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48 kg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3200" dirty="0">
                <a:latin typeface="Arial" panose="020B0604020202020204" pitchFamily="34" charset="0"/>
                <a:cs typeface="Arial" panose="020B0604020202020204" pitchFamily="34" charset="0"/>
              </a:rPr>
              <a:t>d) Bitta qovoqning massasi nechta </a:t>
            </a:r>
            <a:r>
              <a:rPr lang="fi-FI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tarvuz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kg =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kg ∙ 2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 ta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760378" y="5026535"/>
            <a:ext cx="4248472" cy="26505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976402" y="1620463"/>
            <a:ext cx="0" cy="360040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76402" y="4488880"/>
            <a:ext cx="3515295" cy="1190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76402" y="1989554"/>
            <a:ext cx="3515295" cy="299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76402" y="2941189"/>
            <a:ext cx="3545507" cy="23326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76402" y="3444764"/>
            <a:ext cx="3515295" cy="1190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963305" y="3936623"/>
            <a:ext cx="3528392" cy="1190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143327" y="3459052"/>
            <a:ext cx="504056" cy="1582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935414" y="2960098"/>
            <a:ext cx="504056" cy="20978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717847" y="3941727"/>
            <a:ext cx="504056" cy="10899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438444" y="1989555"/>
            <a:ext cx="504056" cy="30521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154565" y="4488566"/>
            <a:ext cx="504056" cy="5405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Цены на дыню в Западной Украине упали ниже прошлогодних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2" t="5925" r="21192" b="5193"/>
          <a:stretch/>
        </p:blipFill>
        <p:spPr bwMode="auto">
          <a:xfrm>
            <a:off x="1765374" y="5076886"/>
            <a:ext cx="869444" cy="76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OP 44: Najzdravšie potraviny na svete | MojaVýživa.s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112" y="5091671"/>
            <a:ext cx="825677" cy="74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Тыква 488017 - Продукты питания | Shop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9"/>
          <a:stretch/>
        </p:blipFill>
        <p:spPr bwMode="auto">
          <a:xfrm>
            <a:off x="3326906" y="5148854"/>
            <a:ext cx="829511" cy="59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абачки: выбираем и готовим - Кулинарные советы для любителей готовить  вкусно - Хозяйке на заметку - Кулинария - IVONA - bigmir)net - IVONA  bigmir)ne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0" t="18075" r="10061" b="9926"/>
          <a:stretch/>
        </p:blipFill>
        <p:spPr bwMode="auto">
          <a:xfrm>
            <a:off x="4099349" y="5192707"/>
            <a:ext cx="784696" cy="47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502319" y="3656138"/>
            <a:ext cx="31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6144" y="2678552"/>
            <a:ext cx="31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10768" y="1662694"/>
            <a:ext cx="31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96915" y="1224186"/>
            <a:ext cx="826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32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</a:t>
            </a:r>
            <a:r>
              <a:rPr lang="ru-RU" sz="4800" dirty="0" smtClean="0"/>
              <a:t>93</a:t>
            </a:r>
            <a:r>
              <a:rPr lang="en-US" sz="4800" dirty="0" smtClean="0"/>
              <a:t>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1128150"/>
            <a:ext cx="122413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6-rasmdagi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300 km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suzdi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Agar yuk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kemasining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20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km/h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yuk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sxemada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438" t="10981" r="12650" b="51125"/>
          <a:stretch/>
        </p:blipFill>
        <p:spPr>
          <a:xfrm>
            <a:off x="1656184" y="4064313"/>
            <a:ext cx="8633048" cy="2488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45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438" t="10981" r="52106" b="51977"/>
          <a:stretch/>
        </p:blipFill>
        <p:spPr>
          <a:xfrm>
            <a:off x="856184" y="1349909"/>
            <a:ext cx="4024536" cy="243250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00200" y="3794616"/>
            <a:ext cx="410445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endParaRPr lang="en-US" sz="3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300 km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6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3236" y="3840783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 </a:t>
            </a:r>
            <a:r>
              <a:rPr lang="en-US" sz="36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endParaRPr lang="en-US" sz="36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? km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6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20 km/h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3987" t="10981" r="9500" b="52105"/>
          <a:stretch/>
        </p:blipFill>
        <p:spPr>
          <a:xfrm>
            <a:off x="6178958" y="1370497"/>
            <a:ext cx="4264768" cy="2424119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520480" y="5475858"/>
            <a:ext cx="648072" cy="648072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5356696" y="4289534"/>
            <a:ext cx="648072" cy="648072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392688" y="5501035"/>
            <a:ext cx="648072" cy="648072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392488" y="5799894"/>
            <a:ext cx="71216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680732" y="4986535"/>
            <a:ext cx="0" cy="45754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00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2" name="TextBox 1"/>
          <p:cNvSpPr txBox="1"/>
          <p:nvPr/>
        </p:nvSpPr>
        <p:spPr>
          <a:xfrm>
            <a:off x="1000200" y="1224186"/>
            <a:ext cx="410445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Yo‘lovchi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300 km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6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53236" y="1270353"/>
            <a:ext cx="4968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kemasi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? km</a:t>
            </a: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6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– 20 km/h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20480" y="2905428"/>
            <a:ext cx="648072" cy="648072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5356696" y="1719104"/>
            <a:ext cx="648072" cy="648072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5392688" y="2930605"/>
            <a:ext cx="648072" cy="648072"/>
          </a:xfrm>
          <a:prstGeom prst="ellipse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  <a:endParaRPr lang="ru-RU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392488" y="3229464"/>
            <a:ext cx="712168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680732" y="2416105"/>
            <a:ext cx="0" cy="45754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5873" y="3498970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00200" y="4250913"/>
            <a:ext cx="547260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1) 300 : 6 = 50 (km/h)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4836" y="4888493"/>
            <a:ext cx="62200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50 – 20 = 30 (km/h)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4836" y="5522216"/>
            <a:ext cx="564399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30 ∙ 6 = 180 (km)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52128" y="6214713"/>
            <a:ext cx="395252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180 km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02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0" grpId="0" animBg="1"/>
      <p:bldP spid="8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-295944" y="1806101"/>
            <a:ext cx="11305256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287-, 288-,  289-,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290-, 292-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(63-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://sc.xzcheng.com/uploads/170112/764-1F112134R63C.jpg"/>
          <p:cNvPicPr/>
          <p:nvPr/>
        </p:nvPicPr>
        <p:blipFill>
          <a:blip r:embed="rId2"/>
          <a:srcRect l="28461" r="24231"/>
          <a:stretch>
            <a:fillRect/>
          </a:stretch>
        </p:blipFill>
        <p:spPr bwMode="auto">
          <a:xfrm>
            <a:off x="9713168" y="3312418"/>
            <a:ext cx="2232248" cy="30243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85728" y="108767"/>
            <a:ext cx="12670387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856184" y="231494"/>
            <a:ext cx="13105456" cy="731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KO‘PAYTIRISHNING TAQSIMOT QONUNLARI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8487" y="1440210"/>
            <a:ext cx="122413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</a:rPr>
              <a:t>Qavslarni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ochish</a:t>
            </a:r>
            <a:r>
              <a:rPr lang="en-US" sz="4000" dirty="0" smtClean="0">
                <a:latin typeface="Arial" panose="020B0604020202020204" pitchFamily="34" charset="0"/>
              </a:rPr>
              <a:t>:</a:t>
            </a:r>
          </a:p>
          <a:p>
            <a:r>
              <a:rPr lang="en-US" sz="4000" b="1" i="1" dirty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0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           </a:t>
            </a:r>
            <a:r>
              <a:rPr lang="en-US" sz="4800" b="1" i="1" dirty="0" smtClean="0">
                <a:solidFill>
                  <a:schemeClr val="tx2"/>
                </a:solidFill>
                <a:latin typeface="Arial" panose="020B0604020202020204" pitchFamily="34" charset="0"/>
              </a:rPr>
              <a:t>  </a:t>
            </a:r>
            <a:r>
              <a:rPr lang="en-US" sz="4800" dirty="0" smtClean="0">
                <a:latin typeface="Arial" panose="020B0604020202020204" pitchFamily="34" charset="0"/>
              </a:rPr>
              <a:t>(</a:t>
            </a:r>
            <a:r>
              <a:rPr lang="en-US" sz="4800" dirty="0">
                <a:latin typeface="Arial" panose="020B0604020202020204" pitchFamily="34" charset="0"/>
              </a:rPr>
              <a:t>a + b</a:t>
            </a:r>
            <a:r>
              <a:rPr lang="en-US" sz="4800" dirty="0" smtClean="0">
                <a:latin typeface="Arial" panose="020B0604020202020204" pitchFamily="34" charset="0"/>
              </a:rPr>
              <a:t>)</a:t>
            </a:r>
            <a:r>
              <a:rPr lang="en-US" sz="4800" dirty="0">
                <a:latin typeface="Arial" panose="020B0604020202020204" pitchFamily="34" charset="0"/>
              </a:rPr>
              <a:t> •</a:t>
            </a:r>
            <a:r>
              <a:rPr lang="en-US" sz="4800" dirty="0" smtClean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</a:rPr>
              <a:t>c = a •</a:t>
            </a:r>
            <a:r>
              <a:rPr lang="en-US" sz="4800" dirty="0" smtClean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</a:rPr>
              <a:t>c + b • </a:t>
            </a:r>
            <a:r>
              <a:rPr lang="en-US" sz="4800" dirty="0" smtClean="0">
                <a:latin typeface="Arial" panose="020B0604020202020204" pitchFamily="34" charset="0"/>
              </a:rPr>
              <a:t>c</a:t>
            </a:r>
          </a:p>
          <a:p>
            <a:r>
              <a:rPr lang="en-US" sz="4800" dirty="0">
                <a:latin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</a:rPr>
              <a:t>            </a:t>
            </a:r>
            <a:r>
              <a:rPr lang="en-US" sz="4800" dirty="0">
                <a:latin typeface="Arial" panose="020B0604020202020204" pitchFamily="34" charset="0"/>
              </a:rPr>
              <a:t>(a </a:t>
            </a:r>
            <a:r>
              <a:rPr lang="en-US" sz="4800" dirty="0" smtClean="0">
                <a:latin typeface="Arial" panose="020B0604020202020204" pitchFamily="34" charset="0"/>
              </a:rPr>
              <a:t>– b) • </a:t>
            </a:r>
            <a:r>
              <a:rPr lang="en-US" sz="4800" dirty="0">
                <a:latin typeface="Arial" panose="020B0604020202020204" pitchFamily="34" charset="0"/>
              </a:rPr>
              <a:t>c = a •</a:t>
            </a:r>
            <a:r>
              <a:rPr lang="en-US" sz="4800" dirty="0" smtClean="0">
                <a:latin typeface="Arial" panose="020B0604020202020204" pitchFamily="34" charset="0"/>
              </a:rPr>
              <a:t> </a:t>
            </a:r>
            <a:r>
              <a:rPr lang="en-US" sz="4800" dirty="0">
                <a:latin typeface="Arial" panose="020B0604020202020204" pitchFamily="34" charset="0"/>
              </a:rPr>
              <a:t>c </a:t>
            </a:r>
            <a:r>
              <a:rPr lang="en-US" sz="4800" dirty="0" smtClean="0">
                <a:latin typeface="Arial" panose="020B0604020202020204" pitchFamily="34" charset="0"/>
              </a:rPr>
              <a:t>– b • c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ko‘paytuvchini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qavsdan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296344" y="4687014"/>
            <a:ext cx="7662675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a • c + b •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c =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 (a + b) •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c</a:t>
            </a:r>
          </a:p>
          <a:p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a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• c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 b • c =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(a </a:t>
            </a:r>
            <a:r>
              <a:rPr lang="en-US" sz="54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 b) </a:t>
            </a:r>
            <a:r>
              <a:rPr lang="en-US" sz="5400" b="1" dirty="0">
                <a:solidFill>
                  <a:schemeClr val="tx2"/>
                </a:solidFill>
                <a:latin typeface="Arial" panose="020B0604020202020204" pitchFamily="34" charset="0"/>
              </a:rPr>
              <a:t>• c</a:t>
            </a:r>
          </a:p>
          <a:p>
            <a:endParaRPr lang="en-US" sz="54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28</a:t>
            </a:r>
            <a:r>
              <a:rPr lang="ru-RU" sz="5050" dirty="0" smtClean="0"/>
              <a:t>1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47" y="1224186"/>
            <a:ext cx="12459656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) 3x + 4x + 17 =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s-ES" sz="4000" dirty="0">
                <a:latin typeface="Arial" panose="020B0604020202020204" pitchFamily="34" charset="0"/>
                <a:cs typeface="Arial" panose="020B0604020202020204" pitchFamily="34" charset="0"/>
              </a:rPr>
              <a:t>) 8y + 56 + 4y = </a:t>
            </a:r>
            <a:r>
              <a:rPr lang="es-E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11p - 4p - 25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 18d + 5d - 23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23</a:t>
            </a:r>
            <a:endParaRPr lang="es-E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85728" y="108767"/>
            <a:ext cx="12670387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-425047" y="169939"/>
            <a:ext cx="13105456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113" y="1296193"/>
            <a:ext cx="5886045" cy="5465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11p - 4p - 25 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  <a:p>
            <a:pPr>
              <a:lnSpc>
                <a:spcPct val="150000"/>
              </a:lnSpc>
            </a:pP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11p – 4p = (11- 4)p = 7p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7p - 25 = 24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7p = 24 + 25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7p = 49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p = 49 : 7 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p = 7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0921" y="1214244"/>
            <a:ext cx="6256784" cy="5465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e) 18d + 5d - 23 = 23</a:t>
            </a:r>
            <a:endParaRPr lang="es-E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18d + 5d = (18 + 5)d = 23d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23d - 23 = 23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23d = 23 + 23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23d = 46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d = 46 : 23 </a:t>
            </a:r>
          </a:p>
          <a:p>
            <a:pPr>
              <a:lnSpc>
                <a:spcPts val="5500"/>
              </a:lnSpc>
            </a:pPr>
            <a:r>
              <a:rPr lang="sv-SE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d = 2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441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6125" t="25988" r="12876" b="20986"/>
          <a:stretch/>
        </p:blipFill>
        <p:spPr>
          <a:xfrm>
            <a:off x="1724236" y="1993622"/>
            <a:ext cx="8864896" cy="302368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282-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89818" y="1199937"/>
            <a:ext cx="13241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2-rasmdagi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arzon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xarid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oshiriladi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8032" y="4824586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8152" y="5517083"/>
            <a:ext cx="511256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31 000 : 2 = 15 500,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60840" y="5510757"/>
            <a:ext cx="5112568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15 800 &gt;15 500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168" y="6168909"/>
            <a:ext cx="74888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ta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qilganda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92888" y="3888347"/>
            <a:ext cx="2376264" cy="86409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donasi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31 000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22247" y="3874691"/>
            <a:ext cx="2376264" cy="864096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donasi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15 800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5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283- </a:t>
            </a:r>
            <a:r>
              <a:rPr lang="en-US" sz="4800" dirty="0"/>
              <a:t>masala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69888" y="1150431"/>
            <a:ext cx="87928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7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pomidor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qatorlarning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Jami </a:t>
            </a:r>
            <a:endParaRPr lang="uz-Cyrl-UZ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ko‘chat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ekilgan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2128" y="4320530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5561" y="5125505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8 =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6033" y="5090749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(24 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8) = 7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32=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8192" y="6148850"/>
            <a:ext cx="748883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224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tup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17024" y="5096765"/>
            <a:ext cx="51125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210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14 = 224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Сроки и особенности высаживания помидоров в Подмосковье: посадка в теплицу  и в открытый грун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049" y="1371270"/>
            <a:ext cx="3885964" cy="272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61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284-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52128" y="1128150"/>
            <a:ext cx="122413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Saodat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o‘yladi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ko‘paytirdi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ko‘paytirdi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Natijalarni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qo‘shganda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1500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Saodat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o‘ylagan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8112" y="3539151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37791" y="3598849"/>
            <a:ext cx="41504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15x + 45x =1500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56615" y="4240135"/>
            <a:ext cx="397897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15x + 45x = 60x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43913" y="4900254"/>
            <a:ext cx="27382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60x =1500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x = 25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2168" y="6168909"/>
            <a:ext cx="3240360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285- </a:t>
            </a:r>
            <a:r>
              <a:rPr lang="en-US" sz="4800" dirty="0"/>
              <a:t>masala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11211" y="1114269"/>
            <a:ext cx="122903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3-rasmdan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noma’lumning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314" t="40996" r="10062" b="28990"/>
          <a:stretch/>
        </p:blipFill>
        <p:spPr>
          <a:xfrm>
            <a:off x="352128" y="2405727"/>
            <a:ext cx="12169352" cy="2706891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572301" y="3595476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140252" y="3849525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025275" y="3855075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435396" y="3606426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675712" y="3606426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66378" y="3855075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12168" y="3833260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768344" y="3869362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0724002" y="3581188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1184560" y="3865472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9819827" y="3609298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0289232" y="3865472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1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482907" y="3729166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cs typeface="Arial" panose="020B0604020202020204" pitchFamily="34" charset="0"/>
              </a:rPr>
              <a:t>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733673" y="3729166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cs typeface="Arial" panose="020B0604020202020204" pitchFamily="34" charset="0"/>
              </a:rPr>
              <a:t>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979626" y="3651627"/>
            <a:ext cx="388340" cy="497298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cs typeface="Arial" panose="020B0604020202020204" pitchFamily="34" charset="0"/>
              </a:rPr>
              <a:t>5 kg</a:t>
            </a:r>
            <a:endParaRPr lang="ru-RU" sz="1600" b="1" dirty="0">
              <a:cs typeface="Arial" panose="020B0604020202020204" pitchFamily="34" charset="0"/>
            </a:endParaRPr>
          </a:p>
        </p:txBody>
      </p:sp>
      <p:sp>
        <p:nvSpPr>
          <p:cNvPr id="36" name="Овал 35"/>
          <p:cNvSpPr/>
          <p:nvPr/>
        </p:nvSpPr>
        <p:spPr>
          <a:xfrm>
            <a:off x="2190035" y="3382084"/>
            <a:ext cx="509017" cy="734786"/>
          </a:xfrm>
          <a:prstGeom prst="ellips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Овал 37"/>
          <p:cNvSpPr/>
          <p:nvPr/>
        </p:nvSpPr>
        <p:spPr>
          <a:xfrm>
            <a:off x="11572900" y="3115623"/>
            <a:ext cx="545204" cy="802023"/>
          </a:xfrm>
          <a:prstGeom prst="ellips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8112" y="4958715"/>
            <a:ext cx="2248503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95247" y="4974980"/>
            <a:ext cx="29241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a) 2 + x = 6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796330" y="5543888"/>
            <a:ext cx="23391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x = 6 - 2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x = 4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6520809" y="5047889"/>
            <a:ext cx="29241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 9 = 4 + x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952462" y="5615239"/>
            <a:ext cx="233910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x = 9 - 4</a:t>
            </a:r>
          </a:p>
          <a:p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x = 5</a:t>
            </a:r>
          </a:p>
        </p:txBody>
      </p:sp>
    </p:spTree>
    <p:extLst>
      <p:ext uri="{BB962C8B-B14F-4D97-AF65-F5344CB8AC3E}">
        <p14:creationId xmlns:p14="http://schemas.microsoft.com/office/powerpoint/2010/main" val="31020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Тарвуз кўз ва мия учун фойдали - Zamin.uz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31" y="6080626"/>
            <a:ext cx="843209" cy="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286- masala</a:t>
            </a:r>
            <a:endParaRPr lang="en-US" sz="4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96859" y="2613962"/>
            <a:ext cx="834501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poliz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mahsulotlarining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6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qovoq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qovunning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fi-FI" sz="3200" dirty="0">
                <a:latin typeface="Arial" panose="020B0604020202020204" pitchFamily="34" charset="0"/>
                <a:cs typeface="Arial" panose="020B0604020202020204" pitchFamily="34" charset="0"/>
              </a:rPr>
              <a:t>d) Bitta qovoqning massasi nechta </a:t>
            </a:r>
            <a:r>
              <a:rPr lang="fi-FI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tarvuz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massasiga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it-IT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tuzing va uni yeching.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2128" y="1152178"/>
            <a:ext cx="12593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Diagrammadagi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760378" y="6070418"/>
            <a:ext cx="4248472" cy="26505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976402" y="2664346"/>
            <a:ext cx="0" cy="360040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976402" y="5532763"/>
            <a:ext cx="3515295" cy="1190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976402" y="3033437"/>
            <a:ext cx="3515295" cy="2999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976402" y="3985072"/>
            <a:ext cx="3545507" cy="23326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976402" y="4488647"/>
            <a:ext cx="3515295" cy="1190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963305" y="4980506"/>
            <a:ext cx="3528392" cy="1190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143327" y="4502935"/>
            <a:ext cx="504056" cy="15824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935414" y="4003981"/>
            <a:ext cx="504056" cy="209787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2717847" y="4985610"/>
            <a:ext cx="504056" cy="108991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3438444" y="3033438"/>
            <a:ext cx="504056" cy="3052104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154565" y="5532449"/>
            <a:ext cx="504056" cy="5405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Цены на дыню в Западной Украине упали ниже прошлогодних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2" t="5925" r="21192" b="5193"/>
          <a:stretch/>
        </p:blipFill>
        <p:spPr bwMode="auto">
          <a:xfrm>
            <a:off x="1765374" y="6120769"/>
            <a:ext cx="869444" cy="76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TOP 44: Najzdravšie potraviny na svete | MojaVýživa.s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112" y="6135554"/>
            <a:ext cx="825677" cy="748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Тыква 488017 - Продукты питания | Shop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49"/>
          <a:stretch/>
        </p:blipFill>
        <p:spPr bwMode="auto">
          <a:xfrm>
            <a:off x="3326906" y="6192737"/>
            <a:ext cx="829511" cy="59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Кабачки: выбираем и готовим - Кулинарные советы для любителей готовить  вкусно - Хозяйке на заметку - Кулинария - IVONA - bigmir)net - IVONA  bigmir)net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0" t="18075" r="10061" b="9926"/>
          <a:stretch/>
        </p:blipFill>
        <p:spPr bwMode="auto">
          <a:xfrm>
            <a:off x="4099349" y="6236590"/>
            <a:ext cx="784696" cy="47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502319" y="4700021"/>
            <a:ext cx="31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96144" y="3722435"/>
            <a:ext cx="31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510768" y="2706577"/>
            <a:ext cx="310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Cyrl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96915" y="2268069"/>
            <a:ext cx="826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64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5535</TotalTime>
  <Words>763</Words>
  <Application>Microsoft Office PowerPoint</Application>
  <PresentationFormat>Произвольный</PresentationFormat>
  <Paragraphs>154</Paragraphs>
  <Slides>14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MATEMATIKA</vt:lpstr>
      <vt:lpstr>Презентация PowerPoint</vt:lpstr>
      <vt:lpstr>    281- masala</vt:lpstr>
      <vt:lpstr>Презентация PowerPoint</vt:lpstr>
      <vt:lpstr>282- masala</vt:lpstr>
      <vt:lpstr>283- masala</vt:lpstr>
      <vt:lpstr>284- masala</vt:lpstr>
      <vt:lpstr>285- masala</vt:lpstr>
      <vt:lpstr>286- masala</vt:lpstr>
      <vt:lpstr>286- masala</vt:lpstr>
      <vt:lpstr>293- masala</vt:lpstr>
      <vt:lpstr>YECHISH</vt:lpstr>
      <vt:lpstr>YECHISH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390</cp:revision>
  <dcterms:created xsi:type="dcterms:W3CDTF">2020-04-09T07:32:19Z</dcterms:created>
  <dcterms:modified xsi:type="dcterms:W3CDTF">2020-10-14T05:15:33Z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