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0" r:id="rId2"/>
    <p:sldId id="379" r:id="rId3"/>
    <p:sldId id="348" r:id="rId4"/>
    <p:sldId id="381" r:id="rId5"/>
    <p:sldId id="373" r:id="rId6"/>
    <p:sldId id="366" r:id="rId7"/>
    <p:sldId id="374" r:id="rId8"/>
    <p:sldId id="377" r:id="rId9"/>
    <p:sldId id="378" r:id="rId10"/>
    <p:sldId id="385" r:id="rId11"/>
    <p:sldId id="382" r:id="rId12"/>
    <p:sldId id="383" r:id="rId13"/>
    <p:sldId id="384" r:id="rId14"/>
    <p:sldId id="297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0305" autoAdjust="0"/>
  </p:normalViewPr>
  <p:slideViewPr>
    <p:cSldViewPr>
      <p:cViewPr varScale="1">
        <p:scale>
          <a:sx n="67" d="100"/>
          <a:sy n="67" d="100"/>
        </p:scale>
        <p:origin x="816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4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2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1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4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9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5451" y="2719365"/>
            <a:ext cx="8271733" cy="270455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MASALALAR YECHISH</a:t>
            </a:r>
            <a:endParaRPr lang="it-IT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>
              <a:latin typeface="Arial"/>
              <a:cs typeface="Arial"/>
            </a:endParaRPr>
          </a:p>
          <a:p>
            <a:pPr marL="71904" algn="ctr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0082395" y="3024386"/>
            <a:ext cx="2439085" cy="22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арвуз кўз ва мия учун фойдали - Zamin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1" y="5036743"/>
            <a:ext cx="843209" cy="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286- 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4263" y="1182023"/>
            <a:ext cx="7505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6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qovunning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+ 3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= 36 + 12 = 48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48 kg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d) Bitta qovoqning massasi nechta </a:t>
            </a:r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tarvuz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 =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 ∙ 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60378" y="5026535"/>
            <a:ext cx="4248472" cy="2650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76402" y="1620463"/>
            <a:ext cx="0" cy="36004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76402" y="4488880"/>
            <a:ext cx="3515295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6402" y="1989554"/>
            <a:ext cx="3515295" cy="299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76402" y="2941189"/>
            <a:ext cx="3545507" cy="23326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76402" y="3444764"/>
            <a:ext cx="3515295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963305" y="3936623"/>
            <a:ext cx="3528392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43327" y="3459052"/>
            <a:ext cx="504056" cy="158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935414" y="2960098"/>
            <a:ext cx="504056" cy="2097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17847" y="3941727"/>
            <a:ext cx="504056" cy="1089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438444" y="1989555"/>
            <a:ext cx="504056" cy="3052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54565" y="4488566"/>
            <a:ext cx="504056" cy="540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Цены на дыню в Западной Украине упали ниже прошлогодни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5925" r="21192" b="5193"/>
          <a:stretch/>
        </p:blipFill>
        <p:spPr bwMode="auto">
          <a:xfrm>
            <a:off x="1765374" y="5076886"/>
            <a:ext cx="869444" cy="7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44: Najzdravšie potraviny na svete | MojaVýživa.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2" y="5091671"/>
            <a:ext cx="825677" cy="7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ыква 488017 - Продукты питания | Sho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/>
          <a:stretch/>
        </p:blipFill>
        <p:spPr bwMode="auto">
          <a:xfrm>
            <a:off x="3326906" y="5148854"/>
            <a:ext cx="829511" cy="5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бачки: выбираем и готовим - Кулинарные советы для любителей готовить  вкусно - Хозяйке на заметку - Кулинария - IVONA - bigmir)net - IVONA  bigmir)ne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8075" r="10061" b="9926"/>
          <a:stretch/>
        </p:blipFill>
        <p:spPr bwMode="auto">
          <a:xfrm>
            <a:off x="4099349" y="5192707"/>
            <a:ext cx="784696" cy="4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02319" y="3656138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6144" y="2678552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768" y="1662694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915" y="1224186"/>
            <a:ext cx="82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</a:t>
            </a:r>
            <a:r>
              <a:rPr lang="ru-RU" sz="4800" dirty="0" smtClean="0"/>
              <a:t>93</a:t>
            </a:r>
            <a:r>
              <a:rPr lang="en-US" sz="4800" dirty="0" smtClean="0"/>
              <a:t>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128150"/>
            <a:ext cx="12241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6-rasmdagi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300 km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suzdi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Agar yuk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kemasining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20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km/h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yuk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sxemada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438" t="10981" r="12650" b="51125"/>
          <a:stretch/>
        </p:blipFill>
        <p:spPr>
          <a:xfrm>
            <a:off x="1656184" y="4064313"/>
            <a:ext cx="8633048" cy="24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438" t="10981" r="52106" b="51977"/>
          <a:stretch/>
        </p:blipFill>
        <p:spPr>
          <a:xfrm>
            <a:off x="856184" y="1349909"/>
            <a:ext cx="4024536" cy="2432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200" y="3794616"/>
            <a:ext cx="41044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endParaRPr lang="en-US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300 km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236" y="3840783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endParaRPr lang="en-US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? km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 km/h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3987" t="10981" r="9500" b="52105"/>
          <a:stretch/>
        </p:blipFill>
        <p:spPr>
          <a:xfrm>
            <a:off x="6178958" y="1370497"/>
            <a:ext cx="4264768" cy="242411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20480" y="5475858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56696" y="4289534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92688" y="5501035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92488" y="5799894"/>
            <a:ext cx="7121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80732" y="4986535"/>
            <a:ext cx="0" cy="4575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000200" y="1224186"/>
            <a:ext cx="41044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300 km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236" y="1270353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? km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 km/h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20480" y="2905428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56696" y="1719104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92688" y="2930605"/>
            <a:ext cx="648072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92488" y="3229464"/>
            <a:ext cx="71216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80732" y="2416105"/>
            <a:ext cx="0" cy="4575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873" y="3498970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200" y="4250913"/>
            <a:ext cx="54726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300 : 6 = 50 (km/h)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836" y="4888493"/>
            <a:ext cx="62200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50 – 20 = 30 (km/h)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36" y="5522216"/>
            <a:ext cx="56439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30 ∙ 6 = 180 (km)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2128" y="6214713"/>
            <a:ext cx="3952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180 km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8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-295944" y="1806101"/>
            <a:ext cx="11305256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287-, 288-,  289-,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290-, 292-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(63-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sc.xzcheng.com/uploads/170112/764-1F112134R63C.jpg"/>
          <p:cNvPicPr/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9713168" y="3312418"/>
            <a:ext cx="22322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85728" y="108767"/>
            <a:ext cx="12670387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6184" y="231494"/>
            <a:ext cx="13105456" cy="7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KO‘PAYTIRISHNING TAQSIMOT QONUNLARI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487" y="1440210"/>
            <a:ext cx="12241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</a:rPr>
              <a:t>Qavslarni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ochish</a:t>
            </a:r>
            <a:r>
              <a:rPr lang="en-US" sz="4000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        </a:t>
            </a:r>
            <a:r>
              <a:rPr lang="en-US" sz="4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sz="4800" dirty="0" smtClean="0">
                <a:latin typeface="Arial" panose="020B0604020202020204" pitchFamily="34" charset="0"/>
              </a:rPr>
              <a:t>(</a:t>
            </a:r>
            <a:r>
              <a:rPr lang="en-US" sz="4800" dirty="0">
                <a:latin typeface="Arial" panose="020B0604020202020204" pitchFamily="34" charset="0"/>
              </a:rPr>
              <a:t>a + b</a:t>
            </a:r>
            <a:r>
              <a:rPr lang="en-US" sz="4800" dirty="0" smtClean="0">
                <a:latin typeface="Arial" panose="020B0604020202020204" pitchFamily="34" charset="0"/>
              </a:rPr>
              <a:t>)</a:t>
            </a:r>
            <a:r>
              <a:rPr lang="en-US" sz="4800" dirty="0">
                <a:latin typeface="Arial" panose="020B0604020202020204" pitchFamily="34" charset="0"/>
              </a:rPr>
              <a:t>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= a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+ b • </a:t>
            </a:r>
            <a:r>
              <a:rPr lang="en-US" sz="4800" dirty="0" smtClean="0">
                <a:latin typeface="Arial" panose="020B0604020202020204" pitchFamily="34" charset="0"/>
              </a:rPr>
              <a:t>c</a:t>
            </a:r>
          </a:p>
          <a:p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</a:rPr>
              <a:t>            </a:t>
            </a:r>
            <a:r>
              <a:rPr lang="en-US" sz="4800" dirty="0">
                <a:latin typeface="Arial" panose="020B0604020202020204" pitchFamily="34" charset="0"/>
              </a:rPr>
              <a:t>(a </a:t>
            </a:r>
            <a:r>
              <a:rPr lang="en-US" sz="4800" dirty="0" smtClean="0">
                <a:latin typeface="Arial" panose="020B0604020202020204" pitchFamily="34" charset="0"/>
              </a:rPr>
              <a:t>– b) • </a:t>
            </a:r>
            <a:r>
              <a:rPr lang="en-US" sz="4800" dirty="0">
                <a:latin typeface="Arial" panose="020B0604020202020204" pitchFamily="34" charset="0"/>
              </a:rPr>
              <a:t>c = a •</a:t>
            </a:r>
            <a:r>
              <a:rPr lang="en-US" sz="4800" dirty="0" smtClean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c </a:t>
            </a:r>
            <a:r>
              <a:rPr lang="en-US" sz="4800" dirty="0" smtClean="0">
                <a:latin typeface="Arial" panose="020B0604020202020204" pitchFamily="34" charset="0"/>
              </a:rPr>
              <a:t>– b • c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ko‘paytuvchini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96344" y="4687014"/>
            <a:ext cx="76626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a • c + b •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 =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 (a + b) •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• c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 • c =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(a 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b)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</a:rPr>
              <a:t>• c</a:t>
            </a:r>
          </a:p>
          <a:p>
            <a:endParaRPr lang="en-US" sz="5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28</a:t>
            </a:r>
            <a:r>
              <a:rPr lang="ru-RU" sz="5050" dirty="0" smtClean="0"/>
              <a:t>1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7" y="1224186"/>
            <a:ext cx="124596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) 3x + 4x + 17 =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) 8y + 56 + 4y =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11p - 4p - 25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18d + 5d - 23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85728" y="108767"/>
            <a:ext cx="12670387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-425047" y="169939"/>
            <a:ext cx="13105456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113" y="1296193"/>
            <a:ext cx="5886045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11p - 4p - 25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11p – 4p = (11- 4)p = 7p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7p - 25 = 24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7p = 24 + 25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7p = 49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 = 49 : 7 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 = 7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0921" y="1214244"/>
            <a:ext cx="6256784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e) 18d + 5d - 23 = 23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18d + 5d = (18 + 5)d = 23d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23d - 23 = 23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23d = 23 + 23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23d = 46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 = 46 : 23 </a:t>
            </a:r>
          </a:p>
          <a:p>
            <a:pPr>
              <a:lnSpc>
                <a:spcPts val="5500"/>
              </a:lnSpc>
            </a:pP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 = 2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125" t="25988" r="12876" b="20986"/>
          <a:stretch/>
        </p:blipFill>
        <p:spPr>
          <a:xfrm>
            <a:off x="1724236" y="1993622"/>
            <a:ext cx="8864896" cy="30236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282-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818" y="1199937"/>
            <a:ext cx="13241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2-rasmdagi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arzon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4824586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152" y="5517083"/>
            <a:ext cx="51125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31 000 : 2 = 15 500,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0840" y="5510757"/>
            <a:ext cx="51125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15 800 &gt;15 500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168" y="6168909"/>
            <a:ext cx="74888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2888" y="3888347"/>
            <a:ext cx="2376264" cy="86409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donasi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31 000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2247" y="3874691"/>
            <a:ext cx="2376264" cy="86409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donasi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15 800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283- </a:t>
            </a:r>
            <a:r>
              <a:rPr lang="en-US" sz="4800" dirty="0"/>
              <a:t>masala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9888" y="1150431"/>
            <a:ext cx="87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Jami </a:t>
            </a:r>
            <a:endParaRPr lang="uz-Cyrl-U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28" y="4320530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61" y="5125505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 =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033" y="5090749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(24 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8) = 7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32=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192" y="6148850"/>
            <a:ext cx="74888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7024" y="5096765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14 = 224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роки и особенности высаживания помидоров в Подмосковье: посадка в теплицу  и в открытый гру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49" y="1371270"/>
            <a:ext cx="3885964" cy="272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284-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128150"/>
            <a:ext cx="12241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Saodat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o‘yladi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ko‘paytirdi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ko‘paytirdi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Saodat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o‘ylagan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12" y="3539151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7791" y="3598849"/>
            <a:ext cx="4150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15x + 45x =1500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6615" y="4240135"/>
            <a:ext cx="3978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15x + 45x = 60x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3913" y="4900254"/>
            <a:ext cx="27382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60x =1500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x = 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168" y="6168909"/>
            <a:ext cx="3240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285-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211" y="1114269"/>
            <a:ext cx="12290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3-rasmdan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noma’lumning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314" t="40996" r="10062" b="28990"/>
          <a:stretch/>
        </p:blipFill>
        <p:spPr>
          <a:xfrm>
            <a:off x="352128" y="2405727"/>
            <a:ext cx="12169352" cy="27068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72301" y="3595476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0252" y="3849525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25275" y="3855075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5396" y="3606426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75712" y="3606426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66378" y="3855075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2168" y="3833260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68344" y="3869362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24002" y="3581188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184560" y="3865472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19827" y="3609298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289232" y="3865472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1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82907" y="3729166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cs typeface="Arial" panose="020B0604020202020204" pitchFamily="34" charset="0"/>
              </a:rPr>
              <a:t>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33673" y="3729166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cs typeface="Arial" panose="020B0604020202020204" pitchFamily="34" charset="0"/>
              </a:rPr>
              <a:t>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79626" y="3651627"/>
            <a:ext cx="388340" cy="4972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cs typeface="Arial" panose="020B0604020202020204" pitchFamily="34" charset="0"/>
              </a:rPr>
              <a:t>5 kg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190035" y="3382084"/>
            <a:ext cx="509017" cy="734786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572900" y="3115623"/>
            <a:ext cx="545204" cy="802023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112" y="4958715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95247" y="4974980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a) 2 + x = 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96330" y="5543888"/>
            <a:ext cx="2339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x = 6 - 2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x = 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20809" y="5047889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9 = 4 + x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52462" y="5615239"/>
            <a:ext cx="2339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x = 9 - 4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x = 5</a:t>
            </a:r>
          </a:p>
        </p:txBody>
      </p:sp>
    </p:spTree>
    <p:extLst>
      <p:ext uri="{BB962C8B-B14F-4D97-AF65-F5344CB8AC3E}">
        <p14:creationId xmlns:p14="http://schemas.microsoft.com/office/powerpoint/2010/main" val="31020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арвуз кўз ва мия учун фойдали - Zamin.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1" y="6080626"/>
            <a:ext cx="843209" cy="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286- 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96859" y="2613962"/>
            <a:ext cx="83450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mahsulotlarining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6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qovunning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d) Bitta qovoqning massasi nechta </a:t>
            </a:r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tarvuz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tuzing va uni yeching.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128" y="1152178"/>
            <a:ext cx="1259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Diagrammadagi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60378" y="6070418"/>
            <a:ext cx="4248472" cy="2650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76402" y="2664346"/>
            <a:ext cx="0" cy="36004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76402" y="5532763"/>
            <a:ext cx="3515295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6402" y="3033437"/>
            <a:ext cx="3515295" cy="299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76402" y="3985072"/>
            <a:ext cx="3545507" cy="23326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76402" y="4488647"/>
            <a:ext cx="3515295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963305" y="4980506"/>
            <a:ext cx="3528392" cy="1190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43327" y="4502935"/>
            <a:ext cx="504056" cy="158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935414" y="4003981"/>
            <a:ext cx="504056" cy="2097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17847" y="4985610"/>
            <a:ext cx="504056" cy="1089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438444" y="3033438"/>
            <a:ext cx="504056" cy="3052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54565" y="5532449"/>
            <a:ext cx="504056" cy="540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Цены на дыню в Западной Украине упали ниже прошлогодни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5925" r="21192" b="5193"/>
          <a:stretch/>
        </p:blipFill>
        <p:spPr bwMode="auto">
          <a:xfrm>
            <a:off x="1765374" y="6120769"/>
            <a:ext cx="869444" cy="7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44: Najzdravšie potraviny na svete | MojaVýživa.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12" y="6135554"/>
            <a:ext cx="825677" cy="7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ыква 488017 - Продукты питания | Sho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/>
          <a:stretch/>
        </p:blipFill>
        <p:spPr bwMode="auto">
          <a:xfrm>
            <a:off x="3326906" y="6192737"/>
            <a:ext cx="829511" cy="5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бачки: выбираем и готовим - Кулинарные советы для любителей готовить  вкусно - Хозяйке на заметку - Кулинария - IVONA - bigmir)net - IVONA  bigmir)ne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8075" r="10061" b="9926"/>
          <a:stretch/>
        </p:blipFill>
        <p:spPr bwMode="auto">
          <a:xfrm>
            <a:off x="4099349" y="6236590"/>
            <a:ext cx="784696" cy="4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02319" y="4700021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6144" y="3722435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768" y="2706577"/>
            <a:ext cx="3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915" y="2268069"/>
            <a:ext cx="82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5535</TotalTime>
  <Words>763</Words>
  <Application>Microsoft Office PowerPoint</Application>
  <PresentationFormat>Произвольный</PresentationFormat>
  <Paragraphs>154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MATEMATIKA</vt:lpstr>
      <vt:lpstr>Презентация PowerPoint</vt:lpstr>
      <vt:lpstr>    281- masala</vt:lpstr>
      <vt:lpstr>Презентация PowerPoint</vt:lpstr>
      <vt:lpstr>282- masala</vt:lpstr>
      <vt:lpstr>283- masala</vt:lpstr>
      <vt:lpstr>284- masala</vt:lpstr>
      <vt:lpstr>285- masala</vt:lpstr>
      <vt:lpstr>286- masala</vt:lpstr>
      <vt:lpstr>286- masala</vt:lpstr>
      <vt:lpstr>293- masala</vt:lpstr>
      <vt:lpstr>YECHISH</vt:lpstr>
      <vt:lpstr>YECHISH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390</cp:revision>
  <dcterms:created xsi:type="dcterms:W3CDTF">2020-04-09T07:32:19Z</dcterms:created>
  <dcterms:modified xsi:type="dcterms:W3CDTF">2020-10-14T05:15:33Z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