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0" r:id="rId2"/>
    <p:sldId id="372" r:id="rId3"/>
    <p:sldId id="379" r:id="rId4"/>
    <p:sldId id="380" r:id="rId5"/>
    <p:sldId id="381" r:id="rId6"/>
    <p:sldId id="348" r:id="rId7"/>
    <p:sldId id="373" r:id="rId8"/>
    <p:sldId id="366" r:id="rId9"/>
    <p:sldId id="382" r:id="rId10"/>
    <p:sldId id="374" r:id="rId11"/>
    <p:sldId id="377" r:id="rId12"/>
    <p:sldId id="378" r:id="rId13"/>
    <p:sldId id="297" r:id="rId14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6" autoAdjust="0"/>
    <p:restoredTop sz="90305" autoAdjust="0"/>
  </p:normalViewPr>
  <p:slideViewPr>
    <p:cSldViewPr>
      <p:cViewPr varScale="1">
        <p:scale>
          <a:sx n="60" d="100"/>
          <a:sy n="60" d="100"/>
        </p:scale>
        <p:origin x="28" y="52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5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0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5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4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85451" y="2719365"/>
            <a:ext cx="9685812" cy="2704552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lang="it-IT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IFODALARNI SODDALASHTIRISH</a:t>
            </a:r>
            <a:endParaRPr lang="it-IT" sz="8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/>
            <a:endParaRPr sz="3017" dirty="0">
              <a:latin typeface="Arial"/>
              <a:cs typeface="Arial"/>
            </a:endParaRPr>
          </a:p>
          <a:p>
            <a:pPr marL="71904" algn="ctr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0232890" y="2719365"/>
            <a:ext cx="2300409" cy="2076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6" name="TextBox 5"/>
          <p:cNvSpPr txBox="1"/>
          <p:nvPr/>
        </p:nvSpPr>
        <p:spPr>
          <a:xfrm>
            <a:off x="568152" y="2614932"/>
            <a:ext cx="792088" cy="18722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8152" y="4781460"/>
            <a:ext cx="792088" cy="18722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272-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128" y="1128150"/>
            <a:ext cx="122413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ko‘paytuvchini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qavsdan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ko‘paytma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15x 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34x   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49x -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24x       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100x -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e) 89b -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39b    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 ) 999x 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   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g)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597p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197p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232" y="3546022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067" y="4217931"/>
            <a:ext cx="903164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d) 100x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x = (100-1)x = 99x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e) 89b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39b = (89 – 39)b = 50b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f)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999x 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= ( 999 + 1)x = 1000x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597p -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197p = ( 597 – 197)p = 400p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275-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5107" y="1253208"/>
            <a:ext cx="11953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390 cm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1-rasmdagi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313" t="20986" r="56750" b="54002"/>
          <a:stretch/>
        </p:blipFill>
        <p:spPr>
          <a:xfrm>
            <a:off x="7653003" y="2736354"/>
            <a:ext cx="3672408" cy="2354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97344" y="3362315"/>
            <a:ext cx="10801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8875" y="4896594"/>
            <a:ext cx="10801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746" y="3409396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443" y="3409396"/>
            <a:ext cx="75652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P = 2(a+b)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5x,  b = 8x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 = 2</a:t>
            </a:r>
            <a:r>
              <a:rPr lang="pt-BR" sz="4000" dirty="0">
                <a:latin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</a:rPr>
              <a:t>•(5x + 8x) = 2</a:t>
            </a:r>
            <a:r>
              <a:rPr lang="pt-BR" sz="4000" dirty="0">
                <a:latin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</a:rPr>
              <a:t>• x</a:t>
            </a:r>
            <a:r>
              <a:rPr lang="pt-BR" sz="4000" dirty="0">
                <a:latin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</a:rPr>
              <a:t>•(5 + 8)= </a:t>
            </a:r>
          </a:p>
          <a:p>
            <a:r>
              <a:rPr lang="pt-BR" sz="4000" dirty="0" smtClean="0">
                <a:latin typeface="Arial" panose="020B0604020202020204" pitchFamily="34" charset="0"/>
              </a:rPr>
              <a:t>= 2 • x •13 = 26x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1997" y="6109343"/>
            <a:ext cx="299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26x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276- masala</a:t>
            </a:r>
            <a:endParaRPr lang="en-US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2128" y="1296194"/>
            <a:ext cx="1224136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soddalashtiring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5x + 23 + 4x + 1                 b) 12y + 31 + 34y + 8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d) 72 + 23p + 30 + 44p + 1     e) 55d + 23 + 45 + 45d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32" y="3139183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88" y="3831680"/>
            <a:ext cx="67056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lphaLcParenR"/>
            </a:pP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5x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+ 23 + 4x +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= </a:t>
            </a:r>
            <a:endParaRPr lang="es-E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) 12y + 31 + 34y +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72 + 23p + 30 + 44p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s-E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55d + 23 + 45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45d =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96344" y="4435970"/>
            <a:ext cx="57606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56584" y="4435970"/>
            <a:ext cx="57606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16224" y="4435970"/>
            <a:ext cx="57606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48472" y="4435970"/>
            <a:ext cx="57606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88708" y="3831680"/>
            <a:ext cx="1768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23 + 1 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45379" y="3831680"/>
            <a:ext cx="2525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+ (5 + 4)x 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09112" y="3831680"/>
            <a:ext cx="2324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= 24 + 9x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98935" y="5040610"/>
            <a:ext cx="57606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92488" y="5040610"/>
            <a:ext cx="57606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06436" y="5040610"/>
            <a:ext cx="57606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12644" y="5025754"/>
            <a:ext cx="57606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609985" y="4460231"/>
            <a:ext cx="1454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46y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53317" y="5040610"/>
            <a:ext cx="276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103 + 67p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40760" y="5659983"/>
            <a:ext cx="2481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68 + 100d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70676" y="4451053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= 39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1664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20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846662" y="1656234"/>
            <a:ext cx="11602809" cy="1477328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277-, 278-,  279-,  </a:t>
            </a:r>
          </a:p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280-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(61-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6839" t="16960" r="7724" b="22011"/>
          <a:stretch/>
        </p:blipFill>
        <p:spPr>
          <a:xfrm>
            <a:off x="4096544" y="3456434"/>
            <a:ext cx="334660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44405" y="108767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08767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QAVSLARNI OCHISH QOIDASI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4768" y="1368202"/>
            <a:ext cx="113052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           </a:t>
            </a:r>
            <a:r>
              <a:rPr lang="en-US" sz="4000" dirty="0" err="1" smtClean="0">
                <a:latin typeface="Arial" panose="020B0604020202020204" pitchFamily="34" charset="0"/>
              </a:rPr>
              <a:t>Ko‘paytirishning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taqsimot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qonunlari</a:t>
            </a:r>
            <a:r>
              <a:rPr lang="en-US" sz="4000" dirty="0" smtClean="0">
                <a:latin typeface="Arial" panose="020B0604020202020204" pitchFamily="34" charset="0"/>
              </a:rPr>
              <a:t>:</a:t>
            </a:r>
          </a:p>
          <a:p>
            <a:endParaRPr lang="en-US" sz="4800" b="1" dirty="0">
              <a:latin typeface="Arial" panose="020B0604020202020204" pitchFamily="34" charset="0"/>
            </a:endParaRPr>
          </a:p>
          <a:p>
            <a:pPr algn="ctr"/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(</a:t>
            </a:r>
            <a:r>
              <a:rPr lang="en-US" sz="4800" b="1" i="1" dirty="0">
                <a:solidFill>
                  <a:schemeClr val="tx2"/>
                </a:solidFill>
                <a:latin typeface="Arial" panose="020B0604020202020204" pitchFamily="34" charset="0"/>
              </a:rPr>
              <a:t>a + b</a:t>
            </a:r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r>
              <a:rPr lang="en-US" sz="4800" b="1" i="1" dirty="0">
                <a:solidFill>
                  <a:schemeClr val="tx2"/>
                </a:solidFill>
                <a:latin typeface="Arial" panose="020B0604020202020204" pitchFamily="34" charset="0"/>
              </a:rPr>
              <a:t> •</a:t>
            </a:r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chemeClr val="tx2"/>
                </a:solidFill>
                <a:latin typeface="Arial" panose="020B0604020202020204" pitchFamily="34" charset="0"/>
              </a:rPr>
              <a:t>c = a •</a:t>
            </a:r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chemeClr val="tx2"/>
                </a:solidFill>
                <a:latin typeface="Arial" panose="020B0604020202020204" pitchFamily="34" charset="0"/>
              </a:rPr>
              <a:t>c + b • </a:t>
            </a:r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  <a:p>
            <a:pPr algn="ctr"/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chemeClr val="tx2"/>
                </a:solidFill>
                <a:latin typeface="Arial" panose="020B0604020202020204" pitchFamily="34" charset="0"/>
              </a:rPr>
              <a:t>(a </a:t>
            </a:r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– b) • </a:t>
            </a:r>
            <a:r>
              <a:rPr lang="en-US" sz="4800" b="1" i="1" dirty="0">
                <a:solidFill>
                  <a:schemeClr val="tx2"/>
                </a:solidFill>
                <a:latin typeface="Arial" panose="020B0604020202020204" pitchFamily="34" charset="0"/>
              </a:rPr>
              <a:t>c = a •</a:t>
            </a:r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chemeClr val="tx2"/>
                </a:solidFill>
                <a:latin typeface="Arial" panose="020B0604020202020204" pitchFamily="34" charset="0"/>
              </a:rPr>
              <a:t>c </a:t>
            </a:r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– b • </a:t>
            </a:r>
            <a:r>
              <a:rPr lang="en-US" sz="4800" b="1" i="1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85728" y="108767"/>
            <a:ext cx="12670387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-95332" y="293049"/>
            <a:ext cx="13105456" cy="60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 KO‘PAYTUVCHINI QAVSDAN TASHQARIGA CHIQARISH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755" y="1269886"/>
            <a:ext cx="118627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              </a:t>
            </a:r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</a:rPr>
              <a:t>(</a:t>
            </a:r>
            <a:r>
              <a:rPr lang="en-US" sz="4800" dirty="0">
                <a:latin typeface="Arial" panose="020B0604020202020204" pitchFamily="34" charset="0"/>
              </a:rPr>
              <a:t>a + b</a:t>
            </a:r>
            <a:r>
              <a:rPr lang="en-US" sz="4800" dirty="0" smtClean="0">
                <a:latin typeface="Arial" panose="020B0604020202020204" pitchFamily="34" charset="0"/>
              </a:rPr>
              <a:t>)</a:t>
            </a:r>
            <a:r>
              <a:rPr lang="en-US" sz="4800" dirty="0">
                <a:latin typeface="Arial" panose="020B0604020202020204" pitchFamily="34" charset="0"/>
              </a:rPr>
              <a:t> •</a:t>
            </a:r>
            <a:r>
              <a:rPr lang="en-US" sz="4800" dirty="0" smtClean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</a:rPr>
              <a:t>c = a •</a:t>
            </a:r>
            <a:r>
              <a:rPr lang="en-US" sz="4800" dirty="0" smtClean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</a:rPr>
              <a:t>c + b • </a:t>
            </a:r>
            <a:r>
              <a:rPr lang="en-US" sz="4800" dirty="0" smtClean="0">
                <a:latin typeface="Arial" panose="020B0604020202020204" pitchFamily="34" charset="0"/>
              </a:rPr>
              <a:t>c</a:t>
            </a:r>
          </a:p>
          <a:p>
            <a:r>
              <a:rPr lang="en-US" sz="4800" dirty="0">
                <a:latin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</a:rPr>
              <a:t>            </a:t>
            </a:r>
            <a:r>
              <a:rPr lang="en-US" sz="4800" dirty="0">
                <a:latin typeface="Arial" panose="020B0604020202020204" pitchFamily="34" charset="0"/>
              </a:rPr>
              <a:t>(a </a:t>
            </a:r>
            <a:r>
              <a:rPr lang="en-US" sz="4800" dirty="0" smtClean="0">
                <a:latin typeface="Arial" panose="020B0604020202020204" pitchFamily="34" charset="0"/>
              </a:rPr>
              <a:t>– b) • </a:t>
            </a:r>
            <a:r>
              <a:rPr lang="en-US" sz="4800" dirty="0">
                <a:latin typeface="Arial" panose="020B0604020202020204" pitchFamily="34" charset="0"/>
              </a:rPr>
              <a:t>c = a •</a:t>
            </a:r>
            <a:r>
              <a:rPr lang="en-US" sz="4800" dirty="0" smtClean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</a:rPr>
              <a:t>c </a:t>
            </a:r>
            <a:r>
              <a:rPr lang="en-US" sz="4800" dirty="0" smtClean="0">
                <a:latin typeface="Arial" panose="020B0604020202020204" pitchFamily="34" charset="0"/>
              </a:rPr>
              <a:t>– b • c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Tengliklarning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qismidagi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almashtiramiz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96344" y="4473942"/>
            <a:ext cx="766267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</a:rPr>
              <a:t>a • c + b • 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 =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</a:rPr>
              <a:t> (a + b) • 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  <a:p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 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</a:rPr>
              <a:t>• c 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– b • c = 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</a:rPr>
              <a:t>(a 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– b) 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</a:rPr>
              <a:t>• c</a:t>
            </a:r>
          </a:p>
          <a:p>
            <a:endParaRPr lang="en-US" sz="5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8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85728" y="108767"/>
            <a:ext cx="12670387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-425047" y="169939"/>
            <a:ext cx="13105456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755" y="1203928"/>
            <a:ext cx="122413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 9a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4a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ko‘paytuvchi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qavsdan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9a </a:t>
            </a: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4a </a:t>
            </a: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(9 </a:t>
            </a: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4) a </a:t>
            </a: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13a</a:t>
            </a:r>
          </a:p>
          <a:p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2) Umumy ko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paytuvchini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qavsdan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L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 36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0600" y="4680570"/>
            <a:ext cx="6793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8 +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2) •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= 50 •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0600" y="5256634"/>
            <a:ext cx="6494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68352" y="3024386"/>
            <a:ext cx="43204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20480" y="3024386"/>
            <a:ext cx="43204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96344" y="5275882"/>
            <a:ext cx="43204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68552" y="5280843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40760" y="3024386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5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85728" y="108767"/>
            <a:ext cx="12670387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-425047" y="169939"/>
            <a:ext cx="13105456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755" y="1440210"/>
            <a:ext cx="1224136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 4x +5x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+ 21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4000" dirty="0" smtClean="0"/>
              <a:t>.</a:t>
            </a:r>
            <a:endParaRPr lang="sv-S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Yechish:    4x + 5x = (4 +5)x = 9x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9x + 21 = 39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9x = 39 – 21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9x = 18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x = 18 : 9 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x = 2     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268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247" y="1224186"/>
            <a:ext cx="12459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Qavslarni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5 • (x + 3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    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(6 + x)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    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d) 4 • (x - 8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s-ES" sz="4000" i="1" dirty="0">
                <a:latin typeface="Arial" panose="020B0604020202020204" pitchFamily="34" charset="0"/>
                <a:cs typeface="Arial" panose="020B0604020202020204" pitchFamily="34" charset="0"/>
              </a:rPr>
              <a:t>(y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- 7) •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         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f) 12 • (c + 8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      g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) (4 </a:t>
            </a:r>
            <a:r>
              <a:rPr lang="es-ES" sz="4000" i="1" dirty="0">
                <a:latin typeface="Arial" panose="020B0604020202020204" pitchFamily="34" charset="0"/>
                <a:cs typeface="Arial" panose="020B0604020202020204" pitchFamily="34" charset="0"/>
              </a:rPr>
              <a:t>- y )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230" y="3380187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1645" y="4030801"/>
            <a:ext cx="52950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•(x + 3)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5x + 15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(6 + x)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= 12 + 2x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4 • (x - 8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= 4x – 32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s-ES" sz="4000" i="1" dirty="0">
                <a:latin typeface="Arial" panose="020B0604020202020204" pitchFamily="34" charset="0"/>
                <a:cs typeface="Arial" panose="020B0604020202020204" pitchFamily="34" charset="0"/>
              </a:rPr>
              <a:t>(y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- 7) • 3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3y - 21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269-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9771" y="936154"/>
            <a:ext cx="12025336" cy="365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soddalashtirib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23a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+ 13a, bunda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34b - 17b, bunda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625" t="27989" r="47188" b="33992"/>
          <a:stretch/>
        </p:blipFill>
        <p:spPr>
          <a:xfrm>
            <a:off x="8921080" y="3888482"/>
            <a:ext cx="3096344" cy="2736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136" y="3888482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183" y="4587538"/>
            <a:ext cx="810808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34b – 17b = (34 – 17)b = 17b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19,  17b = 17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19 = 323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271- </a:t>
            </a:r>
            <a:r>
              <a:rPr lang="en-US" sz="4800" dirty="0"/>
              <a:t>masala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8232" y="1224186"/>
            <a:ext cx="123133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</a:rPr>
              <a:t>Ifodadagi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umumiy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ko‘paytuvchini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qavsdan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tashqariga</a:t>
            </a:r>
            <a:endParaRPr lang="en-US" sz="4000" dirty="0">
              <a:latin typeface="Arial" panose="020B0604020202020204" pitchFamily="34" charset="0"/>
            </a:endParaRPr>
          </a:p>
          <a:p>
            <a:r>
              <a:rPr lang="en-US" sz="4000" dirty="0" err="1">
                <a:latin typeface="Arial" panose="020B0604020202020204" pitchFamily="34" charset="0"/>
              </a:rPr>
              <a:t>chiqarib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qiymatini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toping:</a:t>
            </a:r>
          </a:p>
          <a:p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</a:rPr>
              <a:t>   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a) </a:t>
            </a:r>
            <a:r>
              <a:rPr lang="pt-BR" sz="4000" dirty="0" smtClean="0">
                <a:latin typeface="Arial" panose="020B0604020202020204" pitchFamily="34" charset="0"/>
              </a:rPr>
              <a:t>81 </a:t>
            </a:r>
            <a:r>
              <a:rPr lang="pt-BR" sz="4000" dirty="0">
                <a:latin typeface="Arial" panose="020B0604020202020204" pitchFamily="34" charset="0"/>
              </a:rPr>
              <a:t>• 21 + 19 • </a:t>
            </a:r>
            <a:r>
              <a:rPr lang="pt-BR" sz="4000" dirty="0" smtClean="0">
                <a:latin typeface="Arial" panose="020B0604020202020204" pitchFamily="34" charset="0"/>
              </a:rPr>
              <a:t>21 </a:t>
            </a:r>
          </a:p>
          <a:p>
            <a:r>
              <a:rPr lang="pt-BR" sz="4000" dirty="0" smtClean="0">
                <a:latin typeface="Arial" panose="020B0604020202020204" pitchFamily="34" charset="0"/>
              </a:rPr>
              <a:t>      b</a:t>
            </a:r>
            <a:r>
              <a:rPr lang="pt-BR" sz="4000" dirty="0">
                <a:latin typeface="Arial" panose="020B0604020202020204" pitchFamily="34" charset="0"/>
              </a:rPr>
              <a:t>) 252 • 80 - 252 • </a:t>
            </a:r>
            <a:r>
              <a:rPr lang="pt-BR" sz="4000" dirty="0" smtClean="0">
                <a:latin typeface="Arial" panose="020B0604020202020204" pitchFamily="34" charset="0"/>
              </a:rPr>
              <a:t>70 </a:t>
            </a:r>
          </a:p>
          <a:p>
            <a:r>
              <a:rPr lang="pt-BR" sz="4000" dirty="0" smtClean="0">
                <a:latin typeface="Arial" panose="020B0604020202020204" pitchFamily="34" charset="0"/>
              </a:rPr>
              <a:t>      d</a:t>
            </a:r>
            <a:r>
              <a:rPr lang="pt-BR" sz="4000" dirty="0">
                <a:latin typeface="Arial" panose="020B0604020202020204" pitchFamily="34" charset="0"/>
              </a:rPr>
              <a:t>) 201 • 91 + 112 • </a:t>
            </a:r>
            <a:r>
              <a:rPr lang="pt-BR" sz="4000" dirty="0" smtClean="0">
                <a:latin typeface="Arial" panose="020B0604020202020204" pitchFamily="34" charset="0"/>
              </a:rPr>
              <a:t>91</a:t>
            </a:r>
            <a:endParaRPr lang="pt-BR" sz="4000" dirty="0">
              <a:latin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</a:rPr>
              <a:t>      e</a:t>
            </a:r>
            <a:r>
              <a:rPr lang="en-US" sz="4000" dirty="0">
                <a:latin typeface="Arial" panose="020B0604020202020204" pitchFamily="34" charset="0"/>
              </a:rPr>
              <a:t>) 696 • 24 - 696 • </a:t>
            </a:r>
            <a:r>
              <a:rPr lang="en-US" sz="4000" dirty="0" smtClean="0">
                <a:latin typeface="Arial" panose="020B0604020202020204" pitchFamily="34" charset="0"/>
              </a:rPr>
              <a:t>14 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f</a:t>
            </a:r>
            <a:r>
              <a:rPr lang="en-US" sz="4000" dirty="0">
                <a:latin typeface="Arial" panose="020B0604020202020204" pitchFamily="34" charset="0"/>
              </a:rPr>
              <a:t>) 53 • 17 + 32 • </a:t>
            </a:r>
            <a:r>
              <a:rPr lang="en-US" sz="4000" dirty="0" smtClean="0">
                <a:latin typeface="Arial" panose="020B0604020202020204" pitchFamily="34" charset="0"/>
              </a:rPr>
              <a:t>17 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g</a:t>
            </a:r>
            <a:r>
              <a:rPr lang="en-US" sz="4000" dirty="0">
                <a:latin typeface="Arial" panose="020B0604020202020204" pitchFamily="34" charset="0"/>
              </a:rPr>
              <a:t>) 23 • 99 - 23 • </a:t>
            </a:r>
            <a:r>
              <a:rPr lang="en-US" sz="4000" dirty="0" smtClean="0">
                <a:latin typeface="Arial" panose="020B0604020202020204" pitchFamily="34" charset="0"/>
              </a:rPr>
              <a:t>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6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2400" y="864146"/>
            <a:ext cx="126734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</a:rPr>
              <a:t>b) 252 • 80 - 252 • 70 = 252 • (80 – 70)=252 •10=2520 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</a:rPr>
              <a:t>d</a:t>
            </a:r>
            <a:r>
              <a:rPr lang="pt-BR" sz="4000" dirty="0">
                <a:latin typeface="Arial" panose="020B0604020202020204" pitchFamily="34" charset="0"/>
              </a:rPr>
              <a:t>) 201 • 91 + 112 • </a:t>
            </a:r>
            <a:r>
              <a:rPr lang="pt-BR" sz="4000" dirty="0" smtClean="0">
                <a:latin typeface="Arial" panose="020B0604020202020204" pitchFamily="34" charset="0"/>
              </a:rPr>
              <a:t>91=91 •(201 + 112)=91•313=28483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e) 696 • 24 - 696 • 14 =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f</a:t>
            </a:r>
            <a:r>
              <a:rPr lang="en-US" sz="4000" dirty="0">
                <a:latin typeface="Arial" panose="020B0604020202020204" pitchFamily="34" charset="0"/>
              </a:rPr>
              <a:t>) 53 • 17 + 32 • </a:t>
            </a:r>
            <a:r>
              <a:rPr lang="en-US" sz="4000" dirty="0" smtClean="0">
                <a:latin typeface="Arial" panose="020B0604020202020204" pitchFamily="34" charset="0"/>
              </a:rPr>
              <a:t>17 =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g</a:t>
            </a:r>
            <a:r>
              <a:rPr lang="en-US" sz="4000" dirty="0">
                <a:latin typeface="Arial" panose="020B0604020202020204" pitchFamily="34" charset="0"/>
              </a:rPr>
              <a:t>) 23 • 99 - 23 • </a:t>
            </a:r>
            <a:r>
              <a:rPr lang="en-US" sz="4000" dirty="0" smtClean="0">
                <a:latin typeface="Arial" panose="020B0604020202020204" pitchFamily="34" charset="0"/>
              </a:rPr>
              <a:t>51 =</a:t>
            </a:r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784176" y="1368202"/>
            <a:ext cx="1080120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88432" y="1368202"/>
            <a:ext cx="1080120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36704" y="1343075"/>
            <a:ext cx="1080120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80320" y="2232298"/>
            <a:ext cx="792088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70873" y="2232298"/>
            <a:ext cx="792088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65216" y="2275063"/>
            <a:ext cx="792088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4176" y="3145335"/>
            <a:ext cx="1080120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88432" y="3148685"/>
            <a:ext cx="1080120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84276" y="4077323"/>
            <a:ext cx="792088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866232" y="4090246"/>
            <a:ext cx="792088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66381" y="2963822"/>
            <a:ext cx="693651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696</a:t>
            </a:r>
            <a:r>
              <a:rPr lang="pt-BR" sz="4000" dirty="0">
                <a:latin typeface="Arial" panose="020B0604020202020204" pitchFamily="34" charset="0"/>
              </a:rPr>
              <a:t> •(24 -14)= 696 •10=6960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60640" y="4056704"/>
            <a:ext cx="6779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17</a:t>
            </a:r>
            <a:r>
              <a:rPr lang="pt-BR" sz="4000" dirty="0">
                <a:latin typeface="Arial" panose="020B0604020202020204" pitchFamily="34" charset="0"/>
              </a:rPr>
              <a:t> •(53+32) = 17 • 85 = 1445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8921" y="4778554"/>
            <a:ext cx="6884000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23</a:t>
            </a:r>
            <a:r>
              <a:rPr lang="pt-BR" sz="3600" dirty="0">
                <a:latin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</a:rPr>
              <a:t>•(99 - 51) = 23 • 48 = 1104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15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5346</TotalTime>
  <Words>895</Words>
  <Application>Microsoft Office PowerPoint</Application>
  <PresentationFormat>Произвольный</PresentationFormat>
  <Paragraphs>116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    268- masala</vt:lpstr>
      <vt:lpstr>269- masala</vt:lpstr>
      <vt:lpstr>271- masala</vt:lpstr>
      <vt:lpstr>YECHISH</vt:lpstr>
      <vt:lpstr>272- masala</vt:lpstr>
      <vt:lpstr>275- masala</vt:lpstr>
      <vt:lpstr>276- 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374</cp:revision>
  <dcterms:created xsi:type="dcterms:W3CDTF">2020-04-09T07:32:19Z</dcterms:created>
  <dcterms:modified xsi:type="dcterms:W3CDTF">2020-10-05T06:38:20Z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