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97" r:id="rId3"/>
    <p:sldId id="341" r:id="rId4"/>
    <p:sldId id="333" r:id="rId5"/>
    <p:sldId id="324" r:id="rId6"/>
    <p:sldId id="317" r:id="rId7"/>
    <p:sldId id="318" r:id="rId8"/>
    <p:sldId id="325" r:id="rId9"/>
    <p:sldId id="326" r:id="rId10"/>
    <p:sldId id="319" r:id="rId11"/>
    <p:sldId id="331" r:id="rId12"/>
    <p:sldId id="332" r:id="rId13"/>
    <p:sldId id="337" r:id="rId14"/>
    <p:sldId id="336" r:id="rId15"/>
    <p:sldId id="338" r:id="rId16"/>
    <p:sldId id="342" r:id="rId17"/>
    <p:sldId id="343" r:id="rId18"/>
    <p:sldId id="344" r:id="rId19"/>
    <p:sldId id="334" r:id="rId20"/>
    <p:sldId id="335" r:id="rId21"/>
    <p:sldId id="339" r:id="rId22"/>
    <p:sldId id="340" r:id="rId23"/>
    <p:sldId id="281" r:id="rId24"/>
    <p:sldId id="327" r:id="rId25"/>
    <p:sldId id="328" r:id="rId26"/>
    <p:sldId id="294" r:id="rId27"/>
    <p:sldId id="321" r:id="rId28"/>
    <p:sldId id="322" r:id="rId29"/>
    <p:sldId id="323" r:id="rId30"/>
    <p:sldId id="329" r:id="rId31"/>
    <p:sldId id="330" r:id="rId32"/>
    <p:sldId id="295" r:id="rId33"/>
    <p:sldId id="264" r:id="rId3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9774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07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04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425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389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2489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2167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759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124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7240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588F7-8CDB-48C2-917B-B3AD01E7E9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9001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2588F7-8CDB-48C2-917B-B3AD01E7E9BE}" type="datetimeFigureOut">
              <a:rPr lang="ru-RU" smtClean="0"/>
              <a:t>06.10.2020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CDE8CA-1A58-48D6-8087-871032C112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241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hyperlink" Target="https://pritchi.ru/id_1591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hyperlink" Target="https://bolsunov.com/wp-content/uploads/2017/08/Happy_birthday_01.jpg" TargetMode="Externa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bolsunov.com/wp-content/uploads/2017/08/Happy_birthday_01.jpg" TargetMode="Externa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16397" y="141881"/>
            <a:ext cx="7321567" cy="1814091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sz="7186" b="1" spc="-1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</a:t>
            </a:r>
            <a:r>
              <a:rPr sz="7186" b="1" spc="-11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7186" b="1" spc="2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язык</a:t>
            </a:r>
            <a: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7186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spc="2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литературное чтение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55822" y="3005636"/>
            <a:ext cx="5546557" cy="2209898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lnSpc>
                <a:spcPts val="4121"/>
              </a:lnSpc>
              <a:spcBef>
                <a:spcPts val="232"/>
              </a:spcBef>
            </a:pPr>
            <a:r>
              <a:rPr sz="4400" spc="-42" dirty="0" err="1" smtClean="0">
                <a:solidFill>
                  <a:srgbClr val="2365C7"/>
                </a:solidFill>
                <a:latin typeface="Arial"/>
                <a:cs typeface="Arial"/>
              </a:rPr>
              <a:t>Тема</a:t>
            </a:r>
            <a:r>
              <a:rPr sz="4400" spc="-42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4400" spc="-42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400" i="1" spc="-42" dirty="0" smtClean="0">
                <a:solidFill>
                  <a:srgbClr val="2365C7"/>
                </a:solidFill>
                <a:latin typeface="Arial"/>
                <a:cs typeface="Arial"/>
              </a:rPr>
              <a:t>К.Д. Ушинский. </a:t>
            </a:r>
          </a:p>
          <a:p>
            <a:pPr marL="38920" algn="ctr">
              <a:lnSpc>
                <a:spcPts val="4121"/>
              </a:lnSpc>
              <a:spcBef>
                <a:spcPts val="232"/>
              </a:spcBef>
            </a:pPr>
            <a:r>
              <a:rPr lang="ru-RU" sz="4400" i="1" spc="-42" dirty="0" smtClean="0">
                <a:solidFill>
                  <a:srgbClr val="2365C7"/>
                </a:solidFill>
                <a:latin typeface="Arial"/>
                <a:cs typeface="Arial"/>
              </a:rPr>
              <a:t>Рассказы для детей. </a:t>
            </a:r>
          </a:p>
          <a:p>
            <a:pPr marL="38920" algn="ctr">
              <a:lnSpc>
                <a:spcPts val="4121"/>
              </a:lnSpc>
              <a:spcBef>
                <a:spcPts val="232"/>
              </a:spcBef>
            </a:pPr>
            <a:r>
              <a:rPr lang="ru-RU" sz="4400" b="1" i="1" spc="-42" dirty="0" smtClean="0">
                <a:solidFill>
                  <a:srgbClr val="2365C7"/>
                </a:solidFill>
                <a:latin typeface="Arial"/>
                <a:cs typeface="Arial"/>
              </a:rPr>
              <a:t>«Дедушка»</a:t>
            </a:r>
            <a:endParaRPr lang="ru-RU" sz="4400" b="1" i="1" dirty="0">
              <a:latin typeface="Arial"/>
              <a:cs typeface="Arial"/>
            </a:endParaRPr>
          </a:p>
          <a:p>
            <a:pPr marL="38920" algn="ctr">
              <a:lnSpc>
                <a:spcPts val="4121"/>
              </a:lnSpc>
              <a:spcBef>
                <a:spcPts val="232"/>
              </a:spcBef>
            </a:pPr>
            <a:endParaRPr lang="ru-RU" sz="4400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8999" y="3005637"/>
            <a:ext cx="727404" cy="1429309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10" name="object 10"/>
          <p:cNvGrpSpPr/>
          <p:nvPr/>
        </p:nvGrpSpPr>
        <p:grpSpPr>
          <a:xfrm>
            <a:off x="9908462" y="449898"/>
            <a:ext cx="1340732" cy="1340732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10410307" y="526314"/>
            <a:ext cx="366386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4"/>
              </a:spcBef>
            </a:pPr>
            <a:r>
              <a:rPr lang="ru-RU" sz="4755" b="1" spc="21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4755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144195" y="1145419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>
              <a:latin typeface="Arial"/>
              <a:cs typeface="Arial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90" y="62204"/>
            <a:ext cx="2286586" cy="2281280"/>
          </a:xfrm>
          <a:prstGeom prst="rect">
            <a:avLst/>
          </a:prstGeom>
        </p:spPr>
      </p:pic>
      <p:pic>
        <p:nvPicPr>
          <p:cNvPr id="15" name="Объект 4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7435310" y="2780405"/>
            <a:ext cx="3805308" cy="310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40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82053" y="902368"/>
            <a:ext cx="5237747" cy="5274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Полно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 тех пор старика за печь прятать, из деревянной чашки кормить.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Подсади на печь дедушку, тебя внуки подсадят.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Уважай старика: сам будешь стар.</a:t>
            </a:r>
          </a:p>
        </p:txBody>
      </p:sp>
      <p:pic>
        <p:nvPicPr>
          <p:cNvPr id="2052" name="Picture 4" descr="Старый дед и внучек, братья Гримм, читать сказку про внука и деда онлайн  бесплатно | Русская сказ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745958"/>
            <a:ext cx="5771147" cy="5587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077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Назовите героев рассказа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34126" y="2045367"/>
            <a:ext cx="3685674" cy="41315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Дедушка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Сын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Невестка</a:t>
            </a:r>
          </a:p>
          <a:p>
            <a:pPr marL="0" indent="0">
              <a:buNone/>
            </a:pP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внук</a:t>
            </a:r>
            <a:b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Старый дед и внучек 👴 слушать рассказ Льва Толстого онлайн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65" r="1207"/>
          <a:stretch/>
        </p:blipFill>
        <p:spPr bwMode="auto">
          <a:xfrm>
            <a:off x="6448926" y="1592520"/>
            <a:ext cx="5149516" cy="4790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164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описание дедушки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Сильно одряхлел дедушка. Плохо он видел, плохо слышал; руки и ноги у него дрожали от старости: несет ложку ко рту и суп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расплескивает.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098" name="Picture 2" descr="Старый дед и внучек» сказка Льва Толстог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730" y="1719722"/>
            <a:ext cx="4751691" cy="4563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70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решили сын и невестка?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Перестали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они отца с собой за стол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сажать.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Читать сказку Старый дед и внучек - Лев Толстой, онлайн бесплатно с  иллюстрациями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346525"/>
            <a:ext cx="5181600" cy="330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410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Куда они посадили дедушку?</a:t>
            </a:r>
            <a:b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Какую посуду дали дедушке?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2562725"/>
            <a:ext cx="5181600" cy="36142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Запрятали 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его за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печь,</a:t>
            </a: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стали кормить из глиняной </a:t>
            </a:r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чашки.</a:t>
            </a:r>
            <a:endParaRPr lang="ru-RU" sz="4000" dirty="0"/>
          </a:p>
        </p:txBody>
      </p:sp>
      <p:pic>
        <p:nvPicPr>
          <p:cNvPr id="7170" name="Picture 2" descr="Методическая разработка &quot;Л.Н.Толстой Старый дед и внучек&quot;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58194"/>
            <a:ext cx="51816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705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случилось с глиняной посудой?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Задрожали руки у старика, чашка упала и разбилась.</a:t>
            </a:r>
            <a:endParaRPr lang="ru-RU" sz="4000" dirty="0"/>
          </a:p>
        </p:txBody>
      </p:sp>
      <p:pic>
        <p:nvPicPr>
          <p:cNvPr id="5122" name="Picture 2" descr="Толстой Старый дед и внучек. Рисунок, картинки, как нарисовать, где найти?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141" y="1825625"/>
            <a:ext cx="4691717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Как использовать глиняную посуд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857458"/>
            <a:ext cx="3874008" cy="2454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Керамическая посуда (46 фото): наборы для запекания в духовке с  антипригарным покрытием, плюсы и минусы итальянской посуды. Можно ли  ставить ее в разогретую духовку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650830"/>
            <a:ext cx="4019742" cy="266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745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Как разозлились сын и невестка?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  <a:t>Пуще прежнего разозлились сын и невестка: стали они кормить отца из старой деревянной миски.</a:t>
            </a: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/>
          </a:p>
        </p:txBody>
      </p:sp>
      <p:pic>
        <p:nvPicPr>
          <p:cNvPr id="8194" name="Picture 2" descr="Деревянная Миска И Ложка Стоковые фотографии - FreeImages.com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1748" y="1825625"/>
            <a:ext cx="4403558" cy="4775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Притча о деревянной миске. Один... - Конференция &quot;Как избежать наибольшего  сожаления&quot; | Facebo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4863" y="1825625"/>
            <a:ext cx="4928937" cy="461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56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Сколько детей было у старикова сына?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У старикова сына был свой маленький сынок.</a:t>
            </a:r>
            <a:endParaRPr lang="ru-RU" sz="4400" dirty="0"/>
          </a:p>
        </p:txBody>
      </p:sp>
      <p:pic>
        <p:nvPicPr>
          <p:cNvPr id="9218" name="Picture 2" descr="Внучек мастерит лоханку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240" y="1690688"/>
            <a:ext cx="5065949" cy="4425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0266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маленький мальчик проучил своих родителей?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-Вот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как вы с тятенькой состаритесь, я и буду вас из деревянной коробочки кормить.</a:t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Переглянулись отец с матерью и покраснели.</a:t>
            </a:r>
          </a:p>
          <a:p>
            <a:pPr marL="0" indent="0">
              <a:buNone/>
            </a:pPr>
            <a:endParaRPr lang="ru-RU" sz="3600" dirty="0"/>
          </a:p>
        </p:txBody>
      </p:sp>
      <p:pic>
        <p:nvPicPr>
          <p:cNvPr id="10242" name="Picture 2" descr="книги лев толстой - Самое интересное в блогах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1825625"/>
            <a:ext cx="5181600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432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 чём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забыли сын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невестка?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947" y="1690688"/>
            <a:ext cx="5658853" cy="44862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заботе о ближнем: старый человек требует большего внимания и заботы.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притче 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родственные связи (родство)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между сыном и отцом есть. Но назвать их семьей – трудно, так 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внимания, заботы. </a:t>
            </a:r>
            <a:endParaRPr lang="ru-RU" dirty="0"/>
          </a:p>
        </p:txBody>
      </p:sp>
      <p:pic>
        <p:nvPicPr>
          <p:cNvPr id="11266" name="Picture 2" descr="Методическая разработка &quot;Л.Н.Толстой Старый дед и внучек&quot;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3577" y="1534277"/>
            <a:ext cx="5637476" cy="422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30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09720" y="285730"/>
            <a:ext cx="4714908" cy="28575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5400" b="1" dirty="0">
                <a:ln w="1905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Константин Дмитриевич </a:t>
            </a:r>
            <a:br>
              <a:rPr lang="ru-RU" sz="5400" b="1" dirty="0">
                <a:ln w="1905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5400" b="1" dirty="0">
                <a:ln w="1905">
                  <a:solidFill>
                    <a:srgbClr val="7030A0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Ушинский</a:t>
            </a:r>
            <a:endParaRPr lang="ru-RU" sz="5400" dirty="0">
              <a:ln w="1905">
                <a:solidFill>
                  <a:srgbClr val="7030A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95604" y="4714884"/>
            <a:ext cx="7215238" cy="1643074"/>
          </a:xfrm>
        </p:spPr>
        <p:txBody>
          <a:bodyPr>
            <a:noAutofit/>
          </a:bodyPr>
          <a:lstStyle/>
          <a:p>
            <a:r>
              <a:rPr lang="ru-RU" sz="7200" b="1" dirty="0" smtClean="0">
                <a:ln w="1905">
                  <a:solidFill>
                    <a:schemeClr val="tx1"/>
                  </a:solidFill>
                </a:ln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Дедушка</a:t>
            </a:r>
            <a:endParaRPr lang="ru-RU" sz="7200" b="1" dirty="0">
              <a:ln w="1905">
                <a:solidFill>
                  <a:schemeClr val="tx1"/>
                </a:solidFill>
              </a:ln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10380" y="428604"/>
            <a:ext cx="3571900" cy="4000528"/>
          </a:xfrm>
          <a:prstGeom prst="ellips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861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нужно , чтобы семья была счастлива?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семья была счастлива, дружна,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крепка нужно быть внимательным, любить и уважать старших, заботиться о младших, помогать родителям, бабушке и дедушке.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картина Дедушка и внук Х/М 105X95 1949 год | Комиссионный магазин лефортово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3148" y="1545045"/>
            <a:ext cx="4596062" cy="491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235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Пословицы о семье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что и клад, когда в семье лад.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семье любовь да совет, так и нужды нет.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Где любовь, там горя нет.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Вся семья вместе, так и душа на месте.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Добрая семья прибавит разума-ума.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родной семье и каша гуще.</a:t>
            </a:r>
          </a:p>
        </p:txBody>
      </p:sp>
      <p:pic>
        <p:nvPicPr>
          <p:cNvPr id="12290" name="Picture 2" descr="Моя семья – моё богатство - презентация онлай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825625"/>
            <a:ext cx="5675625" cy="425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464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7516" y="770021"/>
            <a:ext cx="5442284" cy="54069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Пусть в вашем доме всегда царит любовь, забота, терпение, взаимопонимание и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тактичность,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теплота, уют и взаимопонимание. Свято храните честь своей семьи. Умейте прощать и не помните зла. Ведь только сообща, в кругу семьи можно все преодолеть!</a:t>
            </a:r>
          </a:p>
        </p:txBody>
      </p:sp>
      <p:pic>
        <p:nvPicPr>
          <p:cNvPr id="13314" name="Picture 2" descr="Уклад узбекской семьи — в центре внимания московского форум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256" y="1447868"/>
            <a:ext cx="5401664" cy="405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73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Задание на дом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Учительница шаржа стоя рядом с классн классным Иллюстрация вектора -  иллюстрации насчитывающей жест, счастливо: 4574155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85455" y="1406368"/>
            <a:ext cx="63027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самостоятельного выполнения</a:t>
            </a:r>
            <a:endParaRPr lang="ru-RU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93274" y="2618523"/>
            <a:ext cx="5625673" cy="1815882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Сделать </a:t>
            </a:r>
            <a:r>
              <a:rPr lang="ru-RU" sz="2800" i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«Моя семья».</a:t>
            </a:r>
            <a:endParaRPr lang="ru-RU" sz="2800" i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Прочитать притчу.</a:t>
            </a:r>
          </a:p>
          <a:p>
            <a:r>
              <a:rPr lang="ru-RU" sz="2800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 задания.</a:t>
            </a:r>
          </a:p>
        </p:txBody>
      </p:sp>
      <p:pic>
        <p:nvPicPr>
          <p:cNvPr id="10242" name="Picture 2" descr="Узбекские сувениры и магниты - купить в СПб деше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382" y="1027906"/>
            <a:ext cx="4322617" cy="550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8559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Восточная притча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fontAlgn="base">
              <a:buNone/>
            </a:pP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Жила семья, отец и мать,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маленький сынок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старый -- дабы не соврать --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Престаренький дедок.</a:t>
            </a:r>
          </a:p>
          <a:p>
            <a:pPr marL="0" indent="0" fontAlgn="base">
              <a:buNone/>
            </a:pPr>
            <a:endParaRPr lang="ru-RU" dirty="0">
              <a:solidFill>
                <a:srgbClr val="1E1E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base">
              <a:buNone/>
            </a:pP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Ох, и хватало ж с ним хлопот.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 не вкусна еда,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Закрыть калитку в огород,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Забудет, как всегда.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Огонь стараясь развести,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Чуть дом не подожжёт.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Средь ночи станет всех просить,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 принесли компот.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ru-RU" dirty="0"/>
          </a:p>
        </p:txBody>
      </p:sp>
      <p:pic>
        <p:nvPicPr>
          <p:cNvPr id="4098" name="Picture 2" descr="Толстой дед и внучек. Старый дед и внучек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137" y="1690688"/>
            <a:ext cx="4896852" cy="4544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850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Вот мужу говорит жена: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«Нам стало тяжко жить.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 старый выжил из ума,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Вред может причинить.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корзину деда посади,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лес отправляйся с ним.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Оставь его, сам приходи.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Авось и Бог простит!»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Едва стал собираться в путь,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Тут голос за спиной: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«Корзину, папа, не забудь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Вновь принести домой»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«Зачем?» -- спросил, коль удивил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 сыночка глас.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«Когда состаритесь и вы,</a:t>
            </a:r>
            <a:b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1E1E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Чтобы отнёс я вас!»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68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59568" y="-1741646"/>
            <a:ext cx="97937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i="1" dirty="0">
                <a:solidFill>
                  <a:srgbClr val="1E1E1E"/>
                </a:solidFill>
                <a:latin typeface="Roboto"/>
              </a:rPr>
              <a:t>Восточная притча</a:t>
            </a:r>
            <a:endParaRPr lang="ru-RU" dirty="0">
              <a:solidFill>
                <a:srgbClr val="1E1E1E"/>
              </a:solidFill>
              <a:latin typeface="Roboto"/>
            </a:endParaRPr>
          </a:p>
          <a:p>
            <a:pPr fontAlgn="base"/>
            <a:r>
              <a:rPr lang="ru-RU" dirty="0">
                <a:solidFill>
                  <a:srgbClr val="1E1E1E"/>
                </a:solidFill>
                <a:latin typeface="Roboto"/>
              </a:rPr>
              <a:t> </a:t>
            </a:r>
          </a:p>
          <a:p>
            <a:pPr fontAlgn="base"/>
            <a:r>
              <a:rPr lang="ru-RU" dirty="0">
                <a:solidFill>
                  <a:srgbClr val="1E1E1E"/>
                </a:solidFill>
                <a:latin typeface="Roboto"/>
              </a:rPr>
              <a:t/>
            </a:r>
            <a:br>
              <a:rPr lang="ru-RU" dirty="0">
                <a:solidFill>
                  <a:srgbClr val="1E1E1E"/>
                </a:solidFill>
                <a:latin typeface="Roboto"/>
              </a:rPr>
            </a:br>
            <a:r>
              <a:rPr lang="ru-RU" dirty="0">
                <a:solidFill>
                  <a:srgbClr val="1E1E1E"/>
                </a:solidFill>
                <a:latin typeface="Roboto"/>
              </a:rPr>
              <a:t>Источник: </a:t>
            </a:r>
            <a:r>
              <a:rPr lang="ru-RU" u="sng" dirty="0">
                <a:solidFill>
                  <a:srgbClr val="004A80"/>
                </a:solidFill>
                <a:latin typeface="Roboto"/>
                <a:hlinkClick r:id="rId2"/>
              </a:rPr>
              <a:t>https://pritchi.ru/id_1591</a:t>
            </a:r>
            <a:endParaRPr lang="ru-RU" b="0" i="0" dirty="0">
              <a:solidFill>
                <a:srgbClr val="1E1E1E"/>
              </a:solidFill>
              <a:effectLst/>
              <a:latin typeface="Roboto"/>
            </a:endParaRPr>
          </a:p>
        </p:txBody>
      </p:sp>
      <p:pic>
        <p:nvPicPr>
          <p:cNvPr id="11266" name="Picture 2" descr="Бабай с репешкам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9126" y="1819439"/>
            <a:ext cx="3766302" cy="3766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02368" y="1455821"/>
            <a:ext cx="714675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</a:rPr>
              <a:t>Притча — это короткая история, в которой заключена мудрость наших предков. Зачастую притчи для детей являются поучительными рассказами на какую-либо нравственную тему. 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33157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8464" y="421106"/>
            <a:ext cx="10022304" cy="5775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Дедушка и внучек. 1871.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Дедушка и внучек. 1871 Х., м. 78х62 Ташкент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715" y="1139825"/>
            <a:ext cx="4884821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1262" y="998623"/>
            <a:ext cx="6087979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Картина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Василия Перова о дедушке и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внуке наполнена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любовью.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Вот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и главный герой, сидящий на грубо сколоченной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скамье старик.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К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нему доверчиво прислонился внучек – шустрый мальчуган с озорными глазами и шапкой волнистых русых кудрей.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Он подставил деду свою 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голову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, а тот расчесывает непослушные волосы деревянным гребнем. Для такого важного дела они оба отставили свои повседневные занятия.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Картина передаёт теплые отношения деда и внука. Им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так хорошо и уютно вместе, они счастливы этим моментом, именно здесь и сейчас. И не важно какое вокруг убранство, если рядом есть родная душа.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</a:rPr>
              <a:t> 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1304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data:image/svg+xml;base64,PHN2ZyBoZWlnaHQ9JzE5OCcgd2lkdGg9JzI3MCcgeG1sbnM9J2h0dHA6Ly93d3cudzMub3JnLzIwMDAvc3ZnJyB2ZXJzaW9uPScxLjEnLz4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38113" y="176213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291" name="Picture 3" descr="Как найти лучшую школу. Притча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0390" y="1814132"/>
            <a:ext cx="3389036" cy="248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7989" y="481013"/>
            <a:ext cx="8386011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Родители выбрали для сына лучшего учителя.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Утром дед повел внука в школу. Когда дед и внук вошли во двор, их окружили дети. Увидев старого человека в далеко не новой одежде, дети начали смеяться.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Какой смешной старик, — засмеялся один мальчик.</a:t>
            </a:r>
            <a:br>
              <a:rPr lang="ru-RU" altLang="ru-RU" sz="28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Эй, маленький толстяк, — скорчил рожицу другой.</a:t>
            </a:r>
            <a:br>
              <a:rPr lang="ru-RU" altLang="ru-RU" sz="28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8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Дети кричали и скакали вокруг деда и внука. Тут учитель позвонил в колокольчик, объявляя начало урока, и дети убежали.</a:t>
            </a:r>
            <a:endParaRPr lang="ru-RU" alt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22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02368" y="828288"/>
            <a:ext cx="599172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Дедушка решительно взял внука за руку и вышел на улицу.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Ура, я не пойду в школу, — обрадовался мальчик.</a:t>
            </a:r>
            <a:b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Пойдешь, но не в эту, — сердито ответил дед. — Я сам найду тебе школу.</a:t>
            </a:r>
            <a:endParaRPr lang="ru-RU" altLang="ru-RU" sz="1000" b="1" dirty="0">
              <a:solidFill>
                <a:srgbClr val="40424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 отвел внука в свой дом, поручил его заботам бабушки, а сам пошел искать лучшего учителя.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Увидев какую-нибудь школу, дед заходил во двор и ждал, когда учитель отпустит детей на перерыв. В некоторых школах дети не обращали на старика внимания, в других — дразнили </a:t>
            </a:r>
            <a:r>
              <a:rPr lang="ru-RU" altLang="ru-RU" dirty="0">
                <a:solidFill>
                  <a:srgbClr val="404248"/>
                </a:solidFill>
                <a:latin typeface="Graphik"/>
              </a:rPr>
              <a:t>его</a:t>
            </a:r>
            <a:r>
              <a:rPr lang="ru-RU" altLang="ru-RU" dirty="0" smtClean="0">
                <a:solidFill>
                  <a:srgbClr val="404248"/>
                </a:solidFill>
                <a:latin typeface="Graphik"/>
              </a:rPr>
              <a:t>.</a:t>
            </a:r>
            <a:endParaRPr lang="ru-RU" altLang="ru-RU" sz="1400" dirty="0"/>
          </a:p>
        </p:txBody>
      </p:sp>
      <p:pic>
        <p:nvPicPr>
          <p:cNvPr id="13314" name="Picture 2" descr="Притчи об учителях. Учитель, школа, ученик, школьник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301" y="2069433"/>
            <a:ext cx="5281131" cy="386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Дедушка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fontAlgn="base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Всегда в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семьях это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самый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главный, уважаемый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fontAlgn="base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Папин папа</a:t>
            </a:r>
          </a:p>
          <a:p>
            <a:pPr marL="0" indent="0" fontAlgn="base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Мамин папа</a:t>
            </a:r>
          </a:p>
          <a:p>
            <a:pPr marL="0" indent="0" fontAlgn="base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Старик </a:t>
            </a:r>
          </a:p>
          <a:p>
            <a:pPr marL="0" indent="0" fontAlgn="base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Пожилой мужчина</a:t>
            </a:r>
          </a:p>
          <a:p>
            <a:pPr marL="0" indent="0" fontAlgn="base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Фамилия- род, семейство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beryazeva.com/wp-content/uploads/2014/12/dedushka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716" y="1395663"/>
            <a:ext cx="4604083" cy="4781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Аксакал. Купить работы автора – Раздрогин Игорь Александрови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9715" y="1315244"/>
            <a:ext cx="4800601" cy="537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258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5326" y="505327"/>
            <a:ext cx="540218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 молча поворачивался и уходил.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Наконец он вошел в крохотный дворик маленькой школы и устало прислонился к ограде. Зазвенел звонок, и дети высыпали во двор школы.</a:t>
            </a:r>
            <a:endParaRPr lang="ru-RU" alt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Здравствуйте, дедушка! Может, Вам принести воды? — послышался голосок девочки.</a:t>
            </a:r>
            <a:b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У нас во дворе есть скамейка, хотите сесть и отдохнуть? — предложил один мальчик.</a:t>
            </a:r>
            <a:b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Может, Вам позвать учителя? — спросил другой</a:t>
            </a:r>
            <a:r>
              <a:rPr lang="ru-RU" altLang="ru-RU" sz="2400" dirty="0">
                <a:solidFill>
                  <a:srgbClr val="404248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По ученикам узнают учителей». Притча, которую будет полезно прочитать всем  родителя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586" y="1130969"/>
            <a:ext cx="5032877" cy="4235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09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По ученикам узнают учителей». Притча, которую будет полезно прочитать всем  родителя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953" y="625644"/>
            <a:ext cx="9217025" cy="5512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71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webkamerton.ru/sites/default/files/wp-content/thumbnails/uzbek-alla-kozlo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537" y="686454"/>
            <a:ext cx="5803232" cy="5167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40633" y="775871"/>
            <a:ext cx="52578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КРАСИВАЯ ЛОЖЬ ДЕДУШКИ</a:t>
            </a:r>
          </a:p>
          <a:p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собрания, посвященного Дню Победы, мы сразу принимались «делить» </a:t>
            </a:r>
            <a:r>
              <a:rPr lang="ru-RU" dirty="0" smtClean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дедов -</a:t>
            </a:r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ветеранов. </a:t>
            </a:r>
            <a:b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Дед </a:t>
            </a:r>
            <a:r>
              <a:rPr lang="ru-RU" dirty="0" err="1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Юлдаш</a:t>
            </a:r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наш. </a:t>
            </a:r>
            <a:b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Однорукий дед </a:t>
            </a:r>
            <a:r>
              <a:rPr lang="ru-RU" dirty="0" err="1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Саттар</a:t>
            </a:r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бобо – наш. </a:t>
            </a:r>
            <a:b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Деда </a:t>
            </a:r>
            <a:r>
              <a:rPr lang="ru-RU" dirty="0" err="1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Чутбая</a:t>
            </a:r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берем мы. </a:t>
            </a:r>
            <a:b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А дед Тали – 9А… </a:t>
            </a:r>
            <a:b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Разделившись по классам, мы с неподдельным интересом слушали фронтовые рассказы наших дедушек. Прошло </a:t>
            </a:r>
            <a:r>
              <a:rPr lang="ru-RU" dirty="0" smtClean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 </a:t>
            </a:r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лет. Безоблачное и беззаботное детство улетело за нашими дедушками </a:t>
            </a:r>
            <a:r>
              <a:rPr lang="ru-RU" dirty="0" smtClean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фронтовиками</a:t>
            </a:r>
            <a:r>
              <a:rPr lang="ru-RU" dirty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Сегодня в кишлаке не осталось ни одного участника войны. С собой они забрали и всю боль и горе, которые принесла война людям</a:t>
            </a:r>
            <a:r>
              <a:rPr lang="ru-RU" dirty="0" smtClean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b="0" i="0" dirty="0" err="1" smtClean="0">
                <a:solidFill>
                  <a:srgbClr val="3636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Кучкар</a:t>
            </a:r>
            <a:r>
              <a:rPr lang="ru-RU" b="0" i="0" dirty="0" smtClean="0">
                <a:solidFill>
                  <a:srgbClr val="3636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b="0" i="0" dirty="0" err="1" smtClean="0">
                <a:solidFill>
                  <a:srgbClr val="36363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орко</a:t>
            </a:r>
            <a:r>
              <a:rPr lang="ru-RU" dirty="0" err="1" smtClean="0">
                <a:solidFill>
                  <a:srgbClr val="36363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</a:t>
            </a:r>
            <a:endParaRPr lang="ru-RU" b="0" i="0" dirty="0" smtClean="0">
              <a:solidFill>
                <a:srgbClr val="363636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473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ph0.qna.center/storage/photos/benito/141876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6421" y="1191126"/>
            <a:ext cx="5181600" cy="507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Старый узбек: orchid_eya — LiveJournal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87" y="1106905"/>
            <a:ext cx="5125508" cy="5161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219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Семья – это счастье, любовь и удача…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371600"/>
            <a:ext cx="5181600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Семья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– это счастье, любовь и удача,</a:t>
            </a:r>
            <a:b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Семья – это летом поездки на дачу.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Семья – это праздник, семейные даты,</a:t>
            </a:r>
            <a:b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Подарки, покупки, приятные траты.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72989" y="1251284"/>
            <a:ext cx="4880811" cy="492567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Семья – это труд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0" indent="0">
              <a:buNone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друг о друге забота,</a:t>
            </a:r>
            <a:b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Семья – это много домашней работы.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Семья – это важно!</a:t>
            </a:r>
            <a:b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Семья – это сложно!</a:t>
            </a:r>
            <a:b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Но счастливо жить одному невозможно!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983607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Читаем вместе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Сильно одряхлел дедушка. Плохо он видел, плохо слышал; руки и ноги у него дрожали от старости: несет ложку ко рту и суп расплескивает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78729" y="1825625"/>
            <a:ext cx="4848225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82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45958" y="469232"/>
            <a:ext cx="5273842" cy="57077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Не понравилось это сыну и невестке: перестали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они отца с собой за стол сажать, запрятали его за печь и стали кормить из </a:t>
            </a:r>
            <a:r>
              <a:rPr lang="ru-RU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глиняной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чашки. </a:t>
            </a:r>
          </a:p>
        </p:txBody>
      </p:sp>
      <p:pic>
        <p:nvPicPr>
          <p:cNvPr id="3074" name="Picture 2" descr="Читать сказку Старый дед и внучек - Лев Толстой, онлайн бесплатно с  иллюстрациями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155031"/>
            <a:ext cx="5506453" cy="386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лошка с ложкой Вальда: Купить детские деревянные игрушки в интернет  магазине Монтессори дом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57725"/>
            <a:ext cx="3072606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Методическая разработка &quot;Л.Н.Толстой Старый дед и внучек&quot;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253" y="1004636"/>
            <a:ext cx="5715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60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034716"/>
            <a:ext cx="5063393" cy="51422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Задрожали руки у старика, чашка упала и разбилась. Пуще прежнего разозлились сын и невестка: стали они кормить отца из старой деревянной миски.</a:t>
            </a:r>
            <a:b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0" name="Picture 4" descr="ДЕРЕВЯННАЯ ПОСУДА. ЗАГОРОДНЫЙ ЭКОТРЕНД — Журнал Теремъ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40116" y="1431758"/>
            <a:ext cx="5243962" cy="425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Старый дед и внучек (Братья Гримм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7791" y="772568"/>
            <a:ext cx="5863485" cy="5663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750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49705" y="1371600"/>
            <a:ext cx="5053263" cy="4805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У старикова сына был свой маленький сынок. Сидит раз мальчик на полу и складывает что-то из щепочек.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– Что ты делаешь, дитятко? – спросила у него мать.</a:t>
            </a:r>
          </a:p>
          <a:p>
            <a:pPr marL="0" indent="0">
              <a:buNone/>
            </a:pP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Дедушка - Ушинский К.Д.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626" y="1455821"/>
            <a:ext cx="5172270" cy="4494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78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57989" y="1215189"/>
            <a:ext cx="5261811" cy="49617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– Коробочку, – отвечает дитя. – Вот как вы с тятенькой состаритесь, я и буду вас из деревянной коробочки кормить.</a:t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Переглянулись отец с матерью и покраснели.</a:t>
            </a:r>
          </a:p>
        </p:txBody>
      </p:sp>
      <p:pic>
        <p:nvPicPr>
          <p:cNvPr id="2050" name="Picture 2" descr="Рассказ Дедушка читать онлайн полностью, Ушинский К. Д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133" y="1215189"/>
            <a:ext cx="5156129" cy="4735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922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700</Words>
  <Application>Microsoft Office PowerPoint</Application>
  <PresentationFormat>Широкоэкранный</PresentationFormat>
  <Paragraphs>99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arial</vt:lpstr>
      <vt:lpstr>Calibri</vt:lpstr>
      <vt:lpstr>Calibri Light</vt:lpstr>
      <vt:lpstr>Graphik</vt:lpstr>
      <vt:lpstr>Roboto</vt:lpstr>
      <vt:lpstr>Тема Office</vt:lpstr>
      <vt:lpstr>Русский язык литературное чтение</vt:lpstr>
      <vt:lpstr> Константин Дмитриевич  Ушинский</vt:lpstr>
      <vt:lpstr>Дедушка </vt:lpstr>
      <vt:lpstr>Семья – это счастье, любовь и удача… </vt:lpstr>
      <vt:lpstr>Читаем вместе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Назовите героев рассказа</vt:lpstr>
      <vt:lpstr>Найдите описание дедушки</vt:lpstr>
      <vt:lpstr>Что решили сын и невестка?</vt:lpstr>
      <vt:lpstr>Куда они посадили дедушку? Какую посуду дали дедушке?</vt:lpstr>
      <vt:lpstr>Что случилось с глиняной посудой?</vt:lpstr>
      <vt:lpstr>  Как разозлились сын и невестка?</vt:lpstr>
      <vt:lpstr>Сколько детей было у старикова сына?</vt:lpstr>
      <vt:lpstr>Как маленький мальчик проучил своих родителей?</vt:lpstr>
      <vt:lpstr>О чём забыли сын и невестка? </vt:lpstr>
      <vt:lpstr>Что нужно , чтобы семья была счастлива?</vt:lpstr>
      <vt:lpstr>Пословицы о семье</vt:lpstr>
      <vt:lpstr>Презентация PowerPoint</vt:lpstr>
      <vt:lpstr>Задание на дом</vt:lpstr>
      <vt:lpstr> Восточная притча</vt:lpstr>
      <vt:lpstr>Презентация PowerPoint</vt:lpstr>
      <vt:lpstr>Презентация PowerPoint</vt:lpstr>
      <vt:lpstr>Дедушка и внучек. 1871.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 литературное чтение</dc:title>
  <dc:creator>WINDOWS 10</dc:creator>
  <cp:lastModifiedBy>Пользователь</cp:lastModifiedBy>
  <cp:revision>64</cp:revision>
  <dcterms:created xsi:type="dcterms:W3CDTF">2020-09-06T11:53:35Z</dcterms:created>
  <dcterms:modified xsi:type="dcterms:W3CDTF">2020-10-06T10:37:05Z</dcterms:modified>
</cp:coreProperties>
</file>