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7" r:id="rId3"/>
    <p:sldId id="341" r:id="rId4"/>
    <p:sldId id="333" r:id="rId5"/>
    <p:sldId id="324" r:id="rId6"/>
    <p:sldId id="317" r:id="rId7"/>
    <p:sldId id="318" r:id="rId8"/>
    <p:sldId id="325" r:id="rId9"/>
    <p:sldId id="326" r:id="rId10"/>
    <p:sldId id="319" r:id="rId11"/>
    <p:sldId id="331" r:id="rId12"/>
    <p:sldId id="332" r:id="rId13"/>
    <p:sldId id="337" r:id="rId14"/>
    <p:sldId id="336" r:id="rId15"/>
    <p:sldId id="338" r:id="rId16"/>
    <p:sldId id="342" r:id="rId17"/>
    <p:sldId id="343" r:id="rId18"/>
    <p:sldId id="344" r:id="rId19"/>
    <p:sldId id="334" r:id="rId20"/>
    <p:sldId id="335" r:id="rId21"/>
    <p:sldId id="339" r:id="rId22"/>
    <p:sldId id="340" r:id="rId23"/>
    <p:sldId id="281" r:id="rId24"/>
    <p:sldId id="327" r:id="rId25"/>
    <p:sldId id="328" r:id="rId26"/>
    <p:sldId id="294" r:id="rId27"/>
    <p:sldId id="321" r:id="rId28"/>
    <p:sldId id="322" r:id="rId29"/>
    <p:sldId id="323" r:id="rId30"/>
    <p:sldId id="329" r:id="rId31"/>
    <p:sldId id="330" r:id="rId32"/>
    <p:sldId id="295" r:id="rId33"/>
    <p:sldId id="26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7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7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8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8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6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5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2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4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0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588F7-8CDB-48C2-917B-B3AD01E7E9BE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4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pritchi.ru/id_1591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bolsunov.com/wp-content/uploads/2017/08/Happy_birthday_01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bolsunov.com/wp-content/uploads/2017/08/Happy_birthday_01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6397" y="141881"/>
            <a:ext cx="7321567" cy="1814091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sz="7186" b="1" spc="-1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7186" b="1" spc="-1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86" b="1" spc="2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7186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186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5822" y="3005636"/>
            <a:ext cx="5546557" cy="2209898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pPr marL="38920" algn="ctr">
              <a:lnSpc>
                <a:spcPts val="4121"/>
              </a:lnSpc>
              <a:spcBef>
                <a:spcPts val="232"/>
              </a:spcBef>
            </a:pPr>
            <a:r>
              <a:rPr sz="4400" spc="-42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400" spc="-42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4400" spc="-42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4400" i="1" spc="-42" dirty="0" smtClean="0">
                <a:solidFill>
                  <a:srgbClr val="2365C7"/>
                </a:solidFill>
                <a:latin typeface="Arial"/>
                <a:cs typeface="Arial"/>
              </a:rPr>
              <a:t>К.Д. Ушинский. </a:t>
            </a:r>
          </a:p>
          <a:p>
            <a:pPr marL="38920" algn="ctr">
              <a:lnSpc>
                <a:spcPts val="4121"/>
              </a:lnSpc>
              <a:spcBef>
                <a:spcPts val="232"/>
              </a:spcBef>
            </a:pPr>
            <a:r>
              <a:rPr lang="ru-RU" sz="4400" i="1" spc="-42" dirty="0" smtClean="0">
                <a:solidFill>
                  <a:srgbClr val="2365C7"/>
                </a:solidFill>
                <a:latin typeface="Arial"/>
                <a:cs typeface="Arial"/>
              </a:rPr>
              <a:t>Рассказы для детей. </a:t>
            </a:r>
          </a:p>
          <a:p>
            <a:pPr marL="38920" algn="ctr">
              <a:lnSpc>
                <a:spcPts val="4121"/>
              </a:lnSpc>
              <a:spcBef>
                <a:spcPts val="232"/>
              </a:spcBef>
            </a:pPr>
            <a:r>
              <a:rPr lang="ru-RU" sz="4400" b="1" i="1" spc="-42" dirty="0" smtClean="0">
                <a:solidFill>
                  <a:srgbClr val="2365C7"/>
                </a:solidFill>
                <a:latin typeface="Arial"/>
                <a:cs typeface="Arial"/>
              </a:rPr>
              <a:t>«Дедушка»</a:t>
            </a:r>
            <a:endParaRPr lang="ru-RU" sz="4400" b="1" i="1" dirty="0">
              <a:latin typeface="Arial"/>
              <a:cs typeface="Arial"/>
            </a:endParaRPr>
          </a:p>
          <a:p>
            <a:pPr marL="38920" algn="ctr">
              <a:lnSpc>
                <a:spcPts val="4121"/>
              </a:lnSpc>
              <a:spcBef>
                <a:spcPts val="232"/>
              </a:spcBef>
            </a:pPr>
            <a:endParaRPr lang="ru-RU" sz="4400" spc="-2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999" y="3005637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0" name="object 10"/>
          <p:cNvGrpSpPr/>
          <p:nvPr/>
        </p:nvGrpSpPr>
        <p:grpSpPr>
          <a:xfrm>
            <a:off x="9908462" y="449898"/>
            <a:ext cx="1340732" cy="1340732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10307" y="526314"/>
            <a:ext cx="366386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5" b="1" spc="2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475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4195" y="1145419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0" y="62204"/>
            <a:ext cx="2286586" cy="2281280"/>
          </a:xfrm>
          <a:prstGeom prst="rect">
            <a:avLst/>
          </a:prstGeom>
        </p:spPr>
      </p:pic>
      <p:pic>
        <p:nvPicPr>
          <p:cNvPr id="1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435310" y="2780405"/>
            <a:ext cx="3805308" cy="31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2053" y="902368"/>
            <a:ext cx="5237747" cy="5274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 тех пор старика за печь прятать, из деревянной чашки кормить.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Подсади на печь дедушку, тебя внуки подсадят.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Уважай старика: сам будешь стар.</a:t>
            </a:r>
          </a:p>
        </p:txBody>
      </p:sp>
      <p:pic>
        <p:nvPicPr>
          <p:cNvPr id="2052" name="Picture 4" descr="Старый дед и внучек, братья Гримм, читать сказку про внука и деда онлайн  бесплатно | Русская сказ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45958"/>
            <a:ext cx="5771147" cy="55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Назовите героев рассказа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34126" y="2045367"/>
            <a:ext cx="3685674" cy="4131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Дедушка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Сын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Невестка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внук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Старый дед и внучек 👴 слушать рассказ Льва Толстого онлайн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5" r="1207"/>
          <a:stretch/>
        </p:blipFill>
        <p:spPr bwMode="auto">
          <a:xfrm>
            <a:off x="6448926" y="1592520"/>
            <a:ext cx="5149516" cy="47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описание дедушки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Сильно одряхлел дедушка. Плохо он видел, плохо слышал; руки и ноги у него дрожали от старости: несет ложку ко рту и суп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расплескивает.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098" name="Picture 2" descr="Старый дед и внучек» сказка Льва Толстог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30" y="1719722"/>
            <a:ext cx="4751691" cy="45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7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решили сын и невестка?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Перестали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они отца с собой за стол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сажать.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Читать сказку Старый дед и внучек - Лев Толстой, онлайн бесплатно с  иллюстрациями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46525"/>
            <a:ext cx="5181600" cy="33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Куда они посадили дедушку?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Какую посуду дали дедушке?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562725"/>
            <a:ext cx="5181600" cy="3614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Запрятали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его за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печь,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стали кормить из глиняной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чашки.</a:t>
            </a:r>
            <a:endParaRPr lang="ru-RU" sz="4000" dirty="0"/>
          </a:p>
        </p:txBody>
      </p:sp>
      <p:pic>
        <p:nvPicPr>
          <p:cNvPr id="7170" name="Picture 2" descr="Методическая разработка &quot;Л.Н.Толстой Старый дед и внучек&quot;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случилось с глиняной посудой?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Задрожали руки у старика, чашка упала и разбилась.</a:t>
            </a:r>
            <a:endParaRPr lang="ru-RU" sz="4000" dirty="0"/>
          </a:p>
        </p:txBody>
      </p:sp>
      <p:pic>
        <p:nvPicPr>
          <p:cNvPr id="5122" name="Picture 2" descr="Толстой Старый дед и внучек. Рисунок, картинки, как нарисовать, где найти?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41" y="1825625"/>
            <a:ext cx="46917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к использовать глиняную посу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57458"/>
            <a:ext cx="3874008" cy="24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ерамическая посуда (46 фото): наборы для запекания в духовке с  антипригарным покрытием, плюсы и минусы итальянской посуды. Можно ли  ставить ее в разогретую духовку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0830"/>
            <a:ext cx="4019742" cy="266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7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Как разозлились сын и невестка?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Пуще прежнего разозлились сын и невестка: стали они кормить отца из старой деревянной миски.</a:t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/>
          </a:p>
        </p:txBody>
      </p:sp>
      <p:pic>
        <p:nvPicPr>
          <p:cNvPr id="8194" name="Picture 2" descr="Деревянная Миска И Ложка Стоковые фотографии - FreeImages.c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48" y="1825625"/>
            <a:ext cx="4403558" cy="47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ритча о деревянной миске. Один... - Конференция &quot;Как избежать наибольшего  сожаления&quot;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63" y="1825625"/>
            <a:ext cx="4928937" cy="461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детей было у старикова сына?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У старикова сына был свой маленький сынок.</a:t>
            </a:r>
            <a:endParaRPr lang="ru-RU" sz="4400" dirty="0"/>
          </a:p>
        </p:txBody>
      </p:sp>
      <p:pic>
        <p:nvPicPr>
          <p:cNvPr id="9218" name="Picture 2" descr="Внучек мастерит лоханк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40" y="1690688"/>
            <a:ext cx="5065949" cy="442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2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маленький мальчик проучил своих родителей?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-Вот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как вы с тятенькой состаритесь, я и буду вас из деревянной коробочки кормить.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Переглянулись отец с матерью и покраснели.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10242" name="Picture 2" descr="книги лев толстой - Самое интересное в блога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чём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забыли сын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невестка?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947" y="1690688"/>
            <a:ext cx="5658853" cy="4486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заботе о ближнем: старый человек требует большего внимания и заботы.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притче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родственные связи (родство)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между сыном и отцом есть. Но назвать их семьей – трудно, так 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внимания, заботы. </a:t>
            </a:r>
            <a:endParaRPr lang="ru-RU" dirty="0"/>
          </a:p>
        </p:txBody>
      </p:sp>
      <p:pic>
        <p:nvPicPr>
          <p:cNvPr id="11266" name="Picture 2" descr="Методическая разработка &quot;Л.Н.Толстой Старый дед и внучек&quot;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77" y="1534277"/>
            <a:ext cx="5637476" cy="4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0" y="285730"/>
            <a:ext cx="4714908" cy="28575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>
                <a:ln w="1905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Константин Дмитриевич </a:t>
            </a:r>
            <a:br>
              <a:rPr lang="ru-RU" sz="5400" b="1" dirty="0">
                <a:ln w="1905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>
                <a:ln w="1905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Ушинский</a:t>
            </a:r>
            <a:endParaRPr lang="ru-RU" sz="5400" dirty="0">
              <a:ln w="1905">
                <a:solidFill>
                  <a:srgbClr val="7030A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5604" y="4714884"/>
            <a:ext cx="7215238" cy="164307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Дедушка</a:t>
            </a:r>
            <a:endParaRPr lang="ru-RU" sz="7200" b="1" dirty="0">
              <a:ln w="1905">
                <a:solidFill>
                  <a:schemeClr val="tx1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0" y="428604"/>
            <a:ext cx="3571900" cy="4000528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86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нужно , чтобы семья была счастлива?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семья была счастлива, дружна,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крепка нужно быть внимательным, любить и уважать старших, заботиться о младших, помогать родителям, бабушке и дедушке.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а Дедушка и внук Х/М 105X95 1949 год | Комиссионный магазин лефортов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48" y="1545045"/>
            <a:ext cx="4596062" cy="491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3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Пословицы о семье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что и клад, когда в семье лад.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семье любовь да совет, так и нужды нет.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Где любовь, там горя нет.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Вся семья вместе, так и душа на месте.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Добрая семья прибавит разума-ума.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родной семье и каша гуще.</a:t>
            </a:r>
          </a:p>
        </p:txBody>
      </p:sp>
      <p:pic>
        <p:nvPicPr>
          <p:cNvPr id="12290" name="Picture 2" descr="Моя семья – моё богатство - презентация онлай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675625" cy="42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7516" y="770021"/>
            <a:ext cx="5442284" cy="5406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Пусть в вашем доме всегда царит любовь, забота, терпение, взаимопонимание 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тактичность,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теплота, уют и взаимопонимание. Свято храните честь своей семьи. Умейте прощать и не помните зла. Ведь только сообща, в кругу семьи можно все преодолеть!</a:t>
            </a:r>
          </a:p>
        </p:txBody>
      </p:sp>
      <p:pic>
        <p:nvPicPr>
          <p:cNvPr id="13314" name="Picture 2" descr="Уклад узбекской семьи — в центре внимания московского форум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56" y="1447868"/>
            <a:ext cx="5401664" cy="40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на дом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Учительница шаржа стоя рядом с классн классным Иллюстрация вектора -  иллюстрации насчитывающей жест, счастливо: 457415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5455" y="1406368"/>
            <a:ext cx="6302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самостоятельного выполнения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3274" y="2618523"/>
            <a:ext cx="5625673" cy="181588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 </a:t>
            </a:r>
            <a:r>
              <a:rPr lang="ru-RU" sz="2800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«Моя семья».</a:t>
            </a:r>
            <a:endParaRPr lang="ru-RU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Прочитать притчу.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  задания.</a:t>
            </a:r>
          </a:p>
        </p:txBody>
      </p:sp>
      <p:pic>
        <p:nvPicPr>
          <p:cNvPr id="10242" name="Picture 2" descr="Узбекские сувениры и магниты - купить в СПб деше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2" y="1027906"/>
            <a:ext cx="4322617" cy="55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Восточная притча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Жила семья, отец и мать,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маленький сынок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старый -- дабы не соврать --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Престаренький дедок.</a:t>
            </a:r>
          </a:p>
          <a:p>
            <a:pPr marL="0" indent="0" fontAlgn="base">
              <a:buNone/>
            </a:pPr>
            <a:endParaRPr lang="ru-RU" dirty="0">
              <a:solidFill>
                <a:srgbClr val="1E1E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Ох, и хватало ж с ним хлопот.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не вкусна еда,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Закрыть калитку в огород,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Забудет, как всегда.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Огонь стараясь развести,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Чуть дом не подожжёт.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Средь ночи станет всех просить,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принесли компот.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4098" name="Picture 2" descr="Толстой дед и внучек. Старый дед и внуче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37" y="1690688"/>
            <a:ext cx="4896852" cy="454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мужу говорит жена: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«Нам стало тяжко жить.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 старый выжил из ума,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 может причинить.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корзину деда посади,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лес отправляйся с ним.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Оставь его, сам приходи.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Авось и Бог простит!»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Едва стал собираться в путь,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 голос за спиной: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«Корзину, папа, не забудь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Вновь принести домой»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«Зачем?» -- спросил, коль удивил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сыночка глас.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«Когда состаритесь и вы,</a:t>
            </a:r>
            <a:b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отнёс я вас!»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9568" y="-1741646"/>
            <a:ext cx="9793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i="1" dirty="0">
                <a:solidFill>
                  <a:srgbClr val="1E1E1E"/>
                </a:solidFill>
                <a:latin typeface="Roboto"/>
              </a:rPr>
              <a:t>Восточная притча</a:t>
            </a:r>
            <a:endParaRPr lang="ru-RU" dirty="0">
              <a:solidFill>
                <a:srgbClr val="1E1E1E"/>
              </a:solidFill>
              <a:latin typeface="Roboto"/>
            </a:endParaRPr>
          </a:p>
          <a:p>
            <a:pPr fontAlgn="base"/>
            <a:r>
              <a:rPr lang="ru-RU" dirty="0">
                <a:solidFill>
                  <a:srgbClr val="1E1E1E"/>
                </a:solidFill>
                <a:latin typeface="Roboto"/>
              </a:rPr>
              <a:t> </a:t>
            </a:r>
          </a:p>
          <a:p>
            <a:pPr fontAlgn="base"/>
            <a:r>
              <a:rPr lang="ru-RU" dirty="0">
                <a:solidFill>
                  <a:srgbClr val="1E1E1E"/>
                </a:solidFill>
                <a:latin typeface="Roboto"/>
              </a:rPr>
              <a:t/>
            </a:r>
            <a:br>
              <a:rPr lang="ru-RU" dirty="0">
                <a:solidFill>
                  <a:srgbClr val="1E1E1E"/>
                </a:solidFill>
                <a:latin typeface="Roboto"/>
              </a:rPr>
            </a:br>
            <a:r>
              <a:rPr lang="ru-RU" dirty="0">
                <a:solidFill>
                  <a:srgbClr val="1E1E1E"/>
                </a:solidFill>
                <a:latin typeface="Roboto"/>
              </a:rPr>
              <a:t>Источник: </a:t>
            </a:r>
            <a:r>
              <a:rPr lang="ru-RU" u="sng" dirty="0">
                <a:solidFill>
                  <a:srgbClr val="004A80"/>
                </a:solidFill>
                <a:latin typeface="Roboto"/>
                <a:hlinkClick r:id="rId2"/>
              </a:rPr>
              <a:t>https://pritchi.ru/id_1591</a:t>
            </a:r>
            <a:endParaRPr lang="ru-RU" b="0" i="0" dirty="0">
              <a:solidFill>
                <a:srgbClr val="1E1E1E"/>
              </a:solidFill>
              <a:effectLst/>
              <a:latin typeface="Roboto"/>
            </a:endParaRPr>
          </a:p>
        </p:txBody>
      </p:sp>
      <p:pic>
        <p:nvPicPr>
          <p:cNvPr id="11266" name="Picture 2" descr="Бабай с репеш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26" y="1819439"/>
            <a:ext cx="3766302" cy="37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2368" y="1455821"/>
            <a:ext cx="71467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Притча — это короткая история, в которой заключена мудрость наших предков. Зачастую притчи для детей являются поучительными рассказами на какую-либо нравственную тему.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15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464" y="421106"/>
            <a:ext cx="10022304" cy="5775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Дедушка и внучек. 1871.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Дедушка и внучек. 1871 Х., м. 78х62 Ташкен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15" y="1139825"/>
            <a:ext cx="48848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1262" y="998623"/>
            <a:ext cx="608797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Картина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Василия Перова о дедушке и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внуке наполнена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любовью.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Вот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и главный герой, сидящий на грубо сколоченной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скамье старик.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нему доверчиво прислонился внучек – шустрый мальчуган с озорными глазами и шапкой волнистых русых кудрей.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Он подставил деду свою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голову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а тот расчесывает непослушные волосы деревянным гребнем. Для такого важного дела они оба отставили свои повседневные занятия.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Картина передаёт теплые отношения деда и внука. Им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так хорошо и уютно вместе, они счастливы этим моментом, именно здесь и сейчас. И не важно какое вокруг убранство, если рядом есть родная душа.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3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svg+xml;base64,PHN2ZyBoZWlnaHQ9JzE5OCcgd2lkdGg9JzI3MCcgeG1sbnM9J2h0dHA6Ly93d3cudzMub3JnLzIwMDAvc3ZnJyB2ZXJzaW9uPScxLjEnLz4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8113" y="176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Как найти лучшую школу. Притч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390" y="1814132"/>
            <a:ext cx="3389036" cy="248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7989" y="481013"/>
            <a:ext cx="838601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выбрали для сына лучшего учителя.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Утром дед повел внука в школу. Когда дед и внук вошли во двор, их окружили дети. Увидев старого человека в далеко не новой одежде, дети начали смеяться.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Какой смешной старик, — засмеялся один мальчик.</a:t>
            </a:r>
            <a:br>
              <a:rPr lang="ru-RU" altLang="ru-RU" sz="28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Эй, маленький толстяк, — скорчил рожицу другой.</a:t>
            </a:r>
            <a:br>
              <a:rPr lang="ru-RU" altLang="ru-RU" sz="28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кричали и скакали вокруг деда и внука. Тут учитель позвонил в колокольчик, объявляя начало урока, и дети убежали.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2368" y="828288"/>
            <a:ext cx="59917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Дедушка решительно взял внука за руку и вышел на улицу.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Ура, я не пойду в школу, — обрадовался мальчик.</a:t>
            </a:r>
            <a:br>
              <a:rPr lang="ru-RU" altLang="ru-RU" sz="24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Пойдешь, но не в эту, — сердито ответил дед. — Я сам найду тебе школу.</a:t>
            </a:r>
            <a:endParaRPr lang="ru-RU" altLang="ru-RU" sz="1000" b="1" dirty="0">
              <a:solidFill>
                <a:srgbClr val="4042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 отвел внука в свой дом, поручил его заботам бабушки, а сам пошел искать лучшего учителя.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Увидев какую-нибудь школу, дед заходил во двор и ждал, когда учитель отпустит детей на перерыв. В некоторых школах дети не обращали на старика внимания, в других — дразнили </a:t>
            </a:r>
            <a:r>
              <a:rPr lang="ru-RU" altLang="ru-RU" dirty="0">
                <a:solidFill>
                  <a:srgbClr val="404248"/>
                </a:solidFill>
                <a:latin typeface="Graphik"/>
              </a:rPr>
              <a:t>его</a:t>
            </a:r>
            <a:r>
              <a:rPr lang="ru-RU" altLang="ru-RU" dirty="0" smtClean="0">
                <a:solidFill>
                  <a:srgbClr val="404248"/>
                </a:solidFill>
                <a:latin typeface="Graphik"/>
              </a:rPr>
              <a:t>.</a:t>
            </a:r>
            <a:endParaRPr lang="ru-RU" altLang="ru-RU" sz="1400" dirty="0"/>
          </a:p>
        </p:txBody>
      </p:sp>
      <p:pic>
        <p:nvPicPr>
          <p:cNvPr id="13314" name="Picture 2" descr="Притчи об учителях. Учитель, школа, ученик, школьни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01" y="2069433"/>
            <a:ext cx="5281131" cy="386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Дедушка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Всегда 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семьях это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главный, уважаемый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fontAlgn="base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Папин папа</a:t>
            </a:r>
          </a:p>
          <a:p>
            <a:pPr marL="0" indent="0" fontAlgn="base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Мамин папа</a:t>
            </a:r>
          </a:p>
          <a:p>
            <a:pPr marL="0" indent="0" fontAlgn="base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Старик </a:t>
            </a:r>
          </a:p>
          <a:p>
            <a:pPr marL="0" indent="0" fontAlgn="base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Пожилой мужчина</a:t>
            </a:r>
          </a:p>
          <a:p>
            <a:pPr marL="0" indent="0" fontAlgn="base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Фамилия- род, семейство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beryazeva.com/wp-content/uploads/2014/12/dedushk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16" y="1395663"/>
            <a:ext cx="4604083" cy="47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ксакал. Купить работы автора – Раздрогин Игорь Александр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15" y="1315244"/>
            <a:ext cx="4800601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326" y="505327"/>
            <a:ext cx="5402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 молча поворачивался и уходил.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Наконец он вошел в крохотный дворик маленькой школы и устало прислонился к ограде. Зазвенел звонок, и дети высыпали во двор школы.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Здравствуйте, дедушка! Может, Вам принести воды? — послышался голосок девочки.</a:t>
            </a:r>
            <a:br>
              <a:rPr lang="ru-RU" altLang="ru-RU" sz="24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У нас во дворе есть скамейка, хотите сесть и отдохнуть? — предложил один мальчик.</a:t>
            </a:r>
            <a:br>
              <a:rPr lang="ru-RU" altLang="ru-RU" sz="24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Может, Вам позвать учителя? — спросил другой</a:t>
            </a:r>
            <a:r>
              <a:rPr lang="ru-RU" altLang="ru-RU" sz="2400" dirty="0">
                <a:solidFill>
                  <a:srgbClr val="40424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По ученикам узнают учителей». Притча, которую будет полезно прочитать всем  родителя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86" y="1130969"/>
            <a:ext cx="5032877" cy="42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 ученикам узнают учителей». Притча, которую будет полезно прочитать всем  родителя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53" y="625644"/>
            <a:ext cx="9217025" cy="551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7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ebkamerton.ru/sites/default/files/wp-content/thumbnails/uzbek-alla-kozl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37" y="686454"/>
            <a:ext cx="5803232" cy="51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633" y="775871"/>
            <a:ext cx="5257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КРАСИВАЯ ЛОЖЬ ДЕДУШКИ</a:t>
            </a:r>
          </a:p>
          <a:p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собрания, посвященного Дню Победы, мы сразу принимались «делить» </a:t>
            </a:r>
            <a:r>
              <a:rPr lang="ru-RU" dirty="0" smtClean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дедов -</a:t>
            </a: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ветеранов. </a:t>
            </a:r>
            <a:b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Дед </a:t>
            </a:r>
            <a:r>
              <a:rPr lang="ru-RU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Юлдаш</a:t>
            </a: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наш. </a:t>
            </a:r>
            <a:b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Однорукий дед </a:t>
            </a:r>
            <a:r>
              <a:rPr lang="ru-RU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Саттар</a:t>
            </a: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бобо – наш. </a:t>
            </a:r>
            <a:b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Деда </a:t>
            </a:r>
            <a:r>
              <a:rPr lang="ru-RU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Чутбая</a:t>
            </a: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берем мы. </a:t>
            </a:r>
            <a:b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А дед Тали – 9А… </a:t>
            </a:r>
            <a:b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Разделившись по классам, мы с неподдельным интересом слушали фронтовые рассказы наших дедушек. Прошло </a:t>
            </a:r>
            <a:r>
              <a:rPr lang="ru-RU" dirty="0" smtClean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лет. Безоблачное и беззаботное детство улетело за нашими дедушками </a:t>
            </a:r>
            <a:r>
              <a:rPr lang="ru-RU" dirty="0" smtClean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фронтовиками</a:t>
            </a: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Сегодня в кишлаке не осталось ни одного участника войны. С собой они забрали и всю боль и горе, которые принесла война людям</a:t>
            </a:r>
            <a:r>
              <a:rPr lang="ru-RU" dirty="0" smtClean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0" i="0" dirty="0" err="1" smtClean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Кучкар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орко</a:t>
            </a:r>
            <a:r>
              <a:rPr lang="ru-RU" dirty="0" err="1" smtClean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</a:t>
            </a:r>
            <a:endParaRPr lang="ru-RU" b="0" i="0" dirty="0" smtClean="0">
              <a:solidFill>
                <a:srgbClr val="3636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h0.qna.center/storage/photos/benito/14187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1" y="1191126"/>
            <a:ext cx="5181600" cy="507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Старый узбек: orchid_eya — LiveJourn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7" y="1106905"/>
            <a:ext cx="5125508" cy="51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Семья – это счастье, любовь и удача…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Семья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– это счастье, любовь и удача,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Семья – это летом поездки на дачу.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Семья – это праздник, семейные даты,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Подарки, покупки, приятные траты.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2989" y="1251284"/>
            <a:ext cx="4880811" cy="4925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Семья – это труд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друг о друге забота,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Семья – это много домашней работы.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Семья – это важно!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Семья – это сложно!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Но счастливо жить одному невозможно!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836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Читаем вместе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Сильно одряхлел дедушка. Плохо он видел, плохо слышал; руки и ноги у него дрожали от старости: несет ложку ко рту и суп расплескивает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8729" y="1825625"/>
            <a:ext cx="48482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5958" y="469232"/>
            <a:ext cx="5273842" cy="5707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понравилось это сыну и невестке: перестали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они отца с собой за стол сажать, запрятали его за печь и стали кормить из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глиняной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чашки. </a:t>
            </a:r>
          </a:p>
        </p:txBody>
      </p:sp>
      <p:pic>
        <p:nvPicPr>
          <p:cNvPr id="3074" name="Picture 2" descr="Читать сказку Старый дед и внучек - Лев Толстой, онлайн бесплатно с  иллюстрациями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55031"/>
            <a:ext cx="5506453" cy="38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лошка с ложкой Вальда: Купить детские деревянные игрушки в интернет  магазине Монтессори до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072606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Методическая разработка &quot;Л.Н.Толстой Старый дед и внучек&quot;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53" y="1004636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34716"/>
            <a:ext cx="5063393" cy="5142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Задрожали руки у старика, чашка упала и разбилась. Пуще прежнего разозлились сын и невестка: стали они кормить отца из старой деревянной миски.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ДЕРЕВЯННАЯ ПОСУДА. ЗАГОРОДНЫЙ ЭКОТРЕНД — Журнал Терем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0116" y="1431758"/>
            <a:ext cx="5243962" cy="42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тарый дед и внучек (Братья Гримм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91" y="772568"/>
            <a:ext cx="5863485" cy="566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5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9705" y="1371600"/>
            <a:ext cx="5053263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 старикова сына был свой маленький сынок. Сидит раз мальчик на полу и складывает что-то из щепочек.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– Что ты делаешь, дитятко? – спросила у него мать.</a:t>
            </a:r>
          </a:p>
          <a:p>
            <a:pPr marL="0" indent="0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Дедушка - Ушинский К.Д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26" y="1455821"/>
            <a:ext cx="5172270" cy="449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7989" y="1215189"/>
            <a:ext cx="5261811" cy="4961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– Коробочку, – отвечает дитя. – Вот как вы с тятенькой состаритесь, я и буду вас из деревянной коробочки кормить.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Переглянулись отец с матерью и покраснели.</a:t>
            </a:r>
          </a:p>
        </p:txBody>
      </p:sp>
      <p:pic>
        <p:nvPicPr>
          <p:cNvPr id="2050" name="Picture 2" descr="Рассказ Дедушка читать онлайн полностью, Ушинский К. 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33" y="1215189"/>
            <a:ext cx="5156129" cy="47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700</Words>
  <Application>Microsoft Office PowerPoint</Application>
  <PresentationFormat>Широкоэкранный</PresentationFormat>
  <Paragraphs>99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</vt:lpstr>
      <vt:lpstr>Calibri</vt:lpstr>
      <vt:lpstr>Calibri Light</vt:lpstr>
      <vt:lpstr>Graphik</vt:lpstr>
      <vt:lpstr>Roboto</vt:lpstr>
      <vt:lpstr>Тема Office</vt:lpstr>
      <vt:lpstr>Русский язык литературное чтение</vt:lpstr>
      <vt:lpstr> Константин Дмитриевич  Ушинский</vt:lpstr>
      <vt:lpstr>Дедушка </vt:lpstr>
      <vt:lpstr>Семья – это счастье, любовь и удача… </vt:lpstr>
      <vt:lpstr>Читаем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героев рассказа</vt:lpstr>
      <vt:lpstr>Найдите описание дедушки</vt:lpstr>
      <vt:lpstr>Что решили сын и невестка?</vt:lpstr>
      <vt:lpstr>Куда они посадили дедушку? Какую посуду дали дедушке?</vt:lpstr>
      <vt:lpstr>Что случилось с глиняной посудой?</vt:lpstr>
      <vt:lpstr>  Как разозлились сын и невестка?</vt:lpstr>
      <vt:lpstr>Сколько детей было у старикова сына?</vt:lpstr>
      <vt:lpstr>Как маленький мальчик проучил своих родителей?</vt:lpstr>
      <vt:lpstr>О чём забыли сын и невестка? </vt:lpstr>
      <vt:lpstr>Что нужно , чтобы семья была счастлива?</vt:lpstr>
      <vt:lpstr>Пословицы о семье</vt:lpstr>
      <vt:lpstr>Презентация PowerPoint</vt:lpstr>
      <vt:lpstr>Задание на дом</vt:lpstr>
      <vt:lpstr> Восточная притча</vt:lpstr>
      <vt:lpstr>Презентация PowerPoint</vt:lpstr>
      <vt:lpstr>Презентация PowerPoint</vt:lpstr>
      <vt:lpstr>Дедушка и внучек. 1871.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литературное чтение</dc:title>
  <dc:creator>WINDOWS 10</dc:creator>
  <cp:lastModifiedBy>Пользователь</cp:lastModifiedBy>
  <cp:revision>64</cp:revision>
  <dcterms:created xsi:type="dcterms:W3CDTF">2020-09-06T11:53:35Z</dcterms:created>
  <dcterms:modified xsi:type="dcterms:W3CDTF">2020-10-06T10:37:05Z</dcterms:modified>
</cp:coreProperties>
</file>