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88" r:id="rId4"/>
    <p:sldId id="279" r:id="rId5"/>
    <p:sldId id="297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289" r:id="rId14"/>
    <p:sldId id="290" r:id="rId15"/>
    <p:sldId id="291" r:id="rId16"/>
    <p:sldId id="292" r:id="rId17"/>
    <p:sldId id="307" r:id="rId18"/>
    <p:sldId id="310" r:id="rId19"/>
    <p:sldId id="308" r:id="rId20"/>
    <p:sldId id="309" r:id="rId21"/>
    <p:sldId id="311" r:id="rId22"/>
    <p:sldId id="312" r:id="rId23"/>
    <p:sldId id="313" r:id="rId24"/>
    <p:sldId id="315" r:id="rId25"/>
    <p:sldId id="314" r:id="rId26"/>
    <p:sldId id="316" r:id="rId27"/>
    <p:sldId id="317" r:id="rId28"/>
    <p:sldId id="318" r:id="rId29"/>
    <p:sldId id="321" r:id="rId30"/>
    <p:sldId id="319" r:id="rId31"/>
    <p:sldId id="320" r:id="rId32"/>
    <p:sldId id="28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7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7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8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8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6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5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2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4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0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588F7-8CDB-48C2-917B-B3AD01E7E9BE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4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6397" y="141881"/>
            <a:ext cx="7321567" cy="1814091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sz="7186" b="1" spc="-1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7186" b="1" spc="-1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86" b="1" spc="2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7186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186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5822" y="3005636"/>
            <a:ext cx="5546557" cy="2209898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pPr marL="38920">
              <a:lnSpc>
                <a:spcPts val="4121"/>
              </a:lnSpc>
              <a:spcBef>
                <a:spcPts val="232"/>
              </a:spcBef>
            </a:pPr>
            <a:r>
              <a:rPr sz="4400" spc="-42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400" spc="-42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4400" spc="-42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4400" i="1" spc="-42" dirty="0" smtClean="0">
                <a:solidFill>
                  <a:srgbClr val="2365C7"/>
                </a:solidFill>
                <a:latin typeface="Arial"/>
                <a:cs typeface="Arial"/>
              </a:rPr>
              <a:t>К.Д. Ушинский. </a:t>
            </a:r>
          </a:p>
          <a:p>
            <a:pPr marL="38920">
              <a:lnSpc>
                <a:spcPts val="4121"/>
              </a:lnSpc>
              <a:spcBef>
                <a:spcPts val="232"/>
              </a:spcBef>
            </a:pPr>
            <a:r>
              <a:rPr lang="ru-RU" sz="4400" i="1" spc="-42" dirty="0" smtClean="0">
                <a:solidFill>
                  <a:srgbClr val="2365C7"/>
                </a:solidFill>
                <a:latin typeface="Arial"/>
                <a:cs typeface="Arial"/>
              </a:rPr>
              <a:t>Рассказы для детей. </a:t>
            </a:r>
          </a:p>
          <a:p>
            <a:pPr marL="38920">
              <a:lnSpc>
                <a:spcPts val="4121"/>
              </a:lnSpc>
              <a:spcBef>
                <a:spcPts val="232"/>
              </a:spcBef>
            </a:pPr>
            <a:r>
              <a:rPr lang="ru-RU" sz="4400" b="1" i="1" spc="-42" dirty="0" smtClean="0">
                <a:solidFill>
                  <a:srgbClr val="2365C7"/>
                </a:solidFill>
                <a:latin typeface="Arial"/>
                <a:cs typeface="Arial"/>
              </a:rPr>
              <a:t>«Петух да собака»</a:t>
            </a:r>
            <a:endParaRPr lang="ru-RU" sz="4400" b="1" i="1" dirty="0">
              <a:latin typeface="Arial"/>
              <a:cs typeface="Arial"/>
            </a:endParaRPr>
          </a:p>
          <a:p>
            <a:pPr marL="38920">
              <a:lnSpc>
                <a:spcPts val="4121"/>
              </a:lnSpc>
              <a:spcBef>
                <a:spcPts val="232"/>
              </a:spcBef>
            </a:pPr>
            <a:endParaRPr lang="ru-RU" sz="4400" spc="-2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999" y="3005637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0" name="object 10"/>
          <p:cNvGrpSpPr/>
          <p:nvPr/>
        </p:nvGrpSpPr>
        <p:grpSpPr>
          <a:xfrm>
            <a:off x="9908462" y="449898"/>
            <a:ext cx="1340732" cy="1340732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10307" y="526314"/>
            <a:ext cx="366386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5" b="1" spc="2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475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4195" y="1145419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0" y="62204"/>
            <a:ext cx="2286586" cy="2281280"/>
          </a:xfrm>
          <a:prstGeom prst="rect">
            <a:avLst/>
          </a:prstGeom>
        </p:spPr>
      </p:pic>
      <p:pic>
        <p:nvPicPr>
          <p:cNvPr id="8" name="Picture 2" descr="Сказка Петух да соба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54" y="2343484"/>
            <a:ext cx="3553888" cy="42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4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7516" y="357168"/>
            <a:ext cx="11020926" cy="505704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46747" y="5414211"/>
            <a:ext cx="98297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собака и говорит петуху:</a:t>
            </a:r>
          </a:p>
          <a:p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Давай, брат Петька, уйдем в лес: здесь нам житье плохое.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443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8621" y="228600"/>
            <a:ext cx="10491537" cy="577515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26632" y="6196263"/>
            <a:ext cx="68335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Уйдем, - говорит петух, - хуже не будет.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159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5958" y="288758"/>
            <a:ext cx="10864516" cy="572703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52663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52663" y="6015788"/>
            <a:ext cx="742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и пошли они куда глаза глядят. </a:t>
            </a:r>
          </a:p>
        </p:txBody>
      </p:sp>
    </p:spTree>
    <p:extLst>
      <p:ext uri="{BB962C8B-B14F-4D97-AF65-F5344CB8AC3E}">
        <p14:creationId xmlns:p14="http://schemas.microsoft.com/office/powerpoint/2010/main" val="2619701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8148" y="830179"/>
            <a:ext cx="4644190" cy="5346784"/>
          </a:xfrm>
        </p:spPr>
        <p:txBody>
          <a:bodyPr>
            <a:normAutofit/>
          </a:bodyPr>
          <a:lstStyle/>
          <a:p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Пробродили целый день; стало смеркаться - пора на ночлег приставать.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2338" y="745957"/>
            <a:ext cx="5891462" cy="543100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76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0179" y="1179095"/>
            <a:ext cx="3789947" cy="4997868"/>
          </a:xfrm>
        </p:spPr>
        <p:txBody>
          <a:bodyPr/>
          <a:lstStyle/>
          <a:p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Сошли они с дороги в лес и выбрали большое дуплистое дерево.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1863" y="799691"/>
            <a:ext cx="6071937" cy="537727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2581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0337" y="1383632"/>
            <a:ext cx="3597442" cy="4793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n w="38100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Петух взлетел на сук, собака залезла </a:t>
            </a:r>
          </a:p>
          <a:p>
            <a:pPr marL="0" indent="0">
              <a:buNone/>
            </a:pPr>
            <a:r>
              <a:rPr lang="ru-RU" sz="3600" b="1" dirty="0">
                <a:ln w="38100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дупло и - заснули.</a:t>
            </a:r>
          </a:p>
          <a:p>
            <a:pPr marL="0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81074" y="910153"/>
            <a:ext cx="6372726" cy="526681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099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9863" y="938463"/>
            <a:ext cx="4439653" cy="523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Утром, только что заря стала заниматься, петух и закричал:  - Ку-ку-ре-ку! </a:t>
            </a:r>
          </a:p>
          <a:p>
            <a:pPr marL="0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94684" y="818147"/>
            <a:ext cx="5941355" cy="535881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166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4242" y="893059"/>
            <a:ext cx="3946358" cy="5283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Услыхала петуха лиса; захотелось ей петушьим мясом полакомиться. </a:t>
            </a:r>
          </a:p>
          <a:p>
            <a:pPr marL="0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5275" y="893059"/>
            <a:ext cx="6152903" cy="528390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841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8304" y="890337"/>
            <a:ext cx="3982453" cy="5286626"/>
          </a:xfrm>
        </p:spPr>
        <p:txBody>
          <a:bodyPr>
            <a:normAutofit/>
          </a:bodyPr>
          <a:lstStyle/>
          <a:p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Вот она подошла к дереву и стала петуха расхваливать: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2717" y="625642"/>
            <a:ext cx="6426094" cy="555132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229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2980" y="613612"/>
            <a:ext cx="4066674" cy="5563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Вот петух так петух! Такой птицы я никогда </a:t>
            </a:r>
          </a:p>
          <a:p>
            <a:pPr marL="0" indent="0" algn="just">
              <a:buNone/>
            </a:pP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видывала: и перышки-то какие красивые, </a:t>
            </a:r>
          </a:p>
          <a:p>
            <a:pPr marL="0" indent="0" algn="just">
              <a:buNone/>
            </a:pP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гребень-то какой красный, и голос-то </a:t>
            </a:r>
          </a:p>
          <a:p>
            <a:pPr marL="0" indent="0" algn="just">
              <a:buNone/>
            </a:pP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какой звонкий!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40961" y="709864"/>
            <a:ext cx="6837692" cy="52818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643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получилось у солдата сварить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топора?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Почему он так поступил?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098" name="Picture 2" descr="Картинки из сказки &quot;Каша из топора&quot; (24 фото) 🔥 Прикольные картинки и юмо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19" y="1690688"/>
            <a:ext cx="47936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2211" y="685800"/>
            <a:ext cx="3200400" cy="54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Слети ко мне, красавчик.</a:t>
            </a:r>
          </a:p>
          <a:p>
            <a:pPr marL="0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51684" y="481264"/>
            <a:ext cx="6902116" cy="56957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333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3157" y="902368"/>
            <a:ext cx="3007895" cy="5498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 за каким делом? - спрашивает петух.</a:t>
            </a:r>
          </a:p>
          <a:p>
            <a:pPr marL="0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57630" y="902368"/>
            <a:ext cx="6921024" cy="54984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1782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818147"/>
            <a:ext cx="3890211" cy="5358816"/>
          </a:xfrm>
        </p:spPr>
        <p:txBody>
          <a:bodyPr>
            <a:normAutofit/>
          </a:bodyPr>
          <a:lstStyle/>
          <a:p>
            <a:pPr marL="0" lvl="8" indent="0">
              <a:spcBef>
                <a:spcPts val="1000"/>
              </a:spcBef>
              <a:buNone/>
            </a:pP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Пойдем ко мне в гости: у меня  сегодня </a:t>
            </a:r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новоселье,</a:t>
            </a:r>
          </a:p>
          <a:p>
            <a:pPr marL="0" indent="0">
              <a:buNone/>
            </a:pP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про тебя много горошку припасено.</a:t>
            </a:r>
          </a:p>
          <a:p>
            <a:pPr marL="0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15462" y="625642"/>
            <a:ext cx="6575222" cy="5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9115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7989" y="1143000"/>
            <a:ext cx="3705727" cy="503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Хорошо, - говорит петух, - только мне одному идти никак нельзя: со мной товарищ.</a:t>
            </a:r>
          </a:p>
          <a:p>
            <a:pPr marL="0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63716" y="577516"/>
            <a:ext cx="7010169" cy="587141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009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046747"/>
            <a:ext cx="4680284" cy="5130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"Вот какое счастье привалило! - подумала лиса. - Вместо одного петуха будет два".</a:t>
            </a:r>
          </a:p>
          <a:p>
            <a:pPr marL="0" indent="0">
              <a:buNone/>
            </a:pPr>
            <a: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Где же твой товарищ? - спрашивает она. - Я и его </a:t>
            </a:r>
          </a:p>
          <a:p>
            <a:pPr marL="0" indent="0">
              <a:buNone/>
            </a:pPr>
            <a: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гости позову.</a:t>
            </a:r>
          </a:p>
          <a:p>
            <a:pPr marL="0" indent="0">
              <a:buNone/>
            </a:pPr>
            <a: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Там, в дупле ночует, - отвечает петух.</a:t>
            </a:r>
          </a:p>
          <a:p>
            <a:pPr marL="0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7484" y="1046747"/>
            <a:ext cx="6216316" cy="513021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61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9864" y="986590"/>
            <a:ext cx="4162926" cy="5190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Лиса кинулась в дупло, а собака ее за морду - цап!.. Поймала и разорвала лису.</a:t>
            </a:r>
          </a:p>
          <a:p>
            <a:pPr marL="0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08187" y="986590"/>
            <a:ext cx="6145613" cy="50292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253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3925" y="1419726"/>
            <a:ext cx="9516979" cy="515254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Сколько героев в этой сказке?   Назовите их.  </a:t>
            </a:r>
          </a:p>
          <a:p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Почему собака и петух ушли из дома? </a:t>
            </a:r>
          </a:p>
          <a:p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Где они ночевали? </a:t>
            </a:r>
          </a:p>
          <a:p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лиса хвалила     петуха? </a:t>
            </a:r>
          </a:p>
          <a:p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Куда лиса приглашала петуха?</a:t>
            </a:r>
          </a:p>
          <a:p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наказали лису?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6158" y="1010653"/>
            <a:ext cx="7006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Ответьте на вопросы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Словарная работа</a:t>
            </a: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7089" y="1969477"/>
            <a:ext cx="6243711" cy="4156687"/>
          </a:xfrm>
        </p:spPr>
        <p:txBody>
          <a:bodyPr>
            <a:normAutofit/>
          </a:bodyPr>
          <a:lstStyle/>
          <a:p>
            <a:r>
              <a:rPr lang="ru-RU" sz="36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Куда глаза глядят</a:t>
            </a:r>
          </a:p>
          <a:p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Ночлег</a:t>
            </a:r>
          </a:p>
          <a:p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Новоселье</a:t>
            </a:r>
          </a:p>
          <a:p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Дупло</a:t>
            </a:r>
          </a:p>
          <a:p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Перышки</a:t>
            </a:r>
          </a:p>
          <a:p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Гребень</a:t>
            </a:r>
          </a:p>
          <a:p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Дачникам на заметку. Что делать, если в дереве появилось дупло? - Брестская 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69" y="4230307"/>
            <a:ext cx="2982350" cy="21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етушок заболел... (Валентина Кау-Тен-Чжи) / Стихи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067" y="904157"/>
            <a:ext cx="2615760" cy="304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ерышки » Портал о дизайне - PixelBru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3" y="2960497"/>
            <a:ext cx="2604366" cy="21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Словарная работа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Куда глаза глядят – </a:t>
            </a:r>
            <a:r>
              <a:rPr lang="en-US" sz="36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3600" b="1" i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oqqan</a:t>
            </a:r>
            <a:r>
              <a:rPr lang="en-US" sz="36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endParaRPr lang="ru-RU" sz="3600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Ночлег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tunaydigan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joy</a:t>
            </a:r>
            <a:endParaRPr lang="ru-RU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Новоселье –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uz-Latn-UZ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yi</a:t>
            </a:r>
            <a:endParaRPr lang="ru-RU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Дупло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daraxtning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kovagi</a:t>
            </a:r>
            <a:endParaRPr lang="ru-RU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Перышки -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patchalar</a:t>
            </a:r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Гребень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 yerda toj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онстантин Ушинский, Рассказы и сказки – читать онлайн полностью – ЛитР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2187" y="2743201"/>
            <a:ext cx="4545170" cy="37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Чему учит нас сказка?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166" y="1690688"/>
            <a:ext cx="75543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Сказка нас учит быть осмотрительными: не нужно верить сладким речам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людей.</a:t>
            </a:r>
            <a:r>
              <a:rPr lang="ru-RU" dirty="0"/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Сказка учит различать добро и зло, не принимать лесть за чистую монету, ведь не всегда лесть хороша.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Также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сказка учит дружбе: хорошо когда есть рядом верный и надежный друг, который всегда придет тебе на помощь, с другом никогда не страшно и справиться с врагами легче.</a:t>
            </a:r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Читать сказку Петух да собака - Константин Ушинский, онлайн бесплатно с  иллюстрациями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17" y="2700997"/>
            <a:ext cx="4043090" cy="30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Какие слова подходят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героям сказки?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H="1">
            <a:off x="1537854" y="2272144"/>
            <a:ext cx="3796146" cy="3156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4993" y="2076942"/>
            <a:ext cx="3311334" cy="3186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88473" y="5569527"/>
            <a:ext cx="8797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Жадный, умный, экономный, хитрый, скупой.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7044689" y="1593273"/>
            <a:ext cx="1849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Жадная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201" y="2272144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умный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358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100" y="274638"/>
            <a:ext cx="7686700" cy="17970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Какая пословица относится к сказке?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5821" y="2071678"/>
            <a:ext cx="9336505" cy="450059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/>
              <a:t> </a:t>
            </a:r>
            <a:r>
              <a:rPr lang="ru-RU" sz="36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имей сто рублей, а имей сто друзей.</a:t>
            </a:r>
            <a:endParaRPr lang="ru-RU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рой другому яму – сам в нее упадешь.</a:t>
            </a:r>
            <a:endParaRPr lang="ru-RU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Семеро одного не ждут.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669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642918"/>
            <a:ext cx="6115064" cy="371477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В какой русской сказке главный герой ушел из дома, встретил зайца, волка, медведя?</a:t>
            </a:r>
          </a:p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Как обманула его лиса?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олобок: русская народная сказка, читать и слушать онлайн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17" y="2912153"/>
            <a:ext cx="4656406" cy="36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казка Колобок читать онлайн полностью, Русские ска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0" y="2912153"/>
            <a:ext cx="5856736" cy="37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олобок с мясом: p_syutkin — LiveJour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26" y="2912153"/>
            <a:ext cx="5378297" cy="37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на дом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Учительница шаржа стоя рядом с классн классным Иллюстрация вектора -  иллюстрации насчитывающей жест, счастливо: 457415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5455" y="1406368"/>
            <a:ext cx="7786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самостоятельного выполнения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3274" y="2618523"/>
            <a:ext cx="6276108" cy="138499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Прочитать сказку.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  задания</a:t>
            </a:r>
            <a:r>
              <a:rPr lang="ru-RU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 иллюстрации к сказке.</a:t>
            </a:r>
            <a:endParaRPr lang="ru-RU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52400"/>
            <a:ext cx="11540198" cy="6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0" y="285730"/>
            <a:ext cx="4714908" cy="28575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>
                <a:ln w="1905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Константин Дмитриевич </a:t>
            </a:r>
            <a:br>
              <a:rPr lang="ru-RU" sz="5400" b="1" dirty="0">
                <a:ln w="1905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ln w="1905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Ушинский</a:t>
            </a:r>
            <a:endParaRPr lang="ru-RU" sz="5400" dirty="0">
              <a:ln w="1905">
                <a:solidFill>
                  <a:srgbClr val="7030A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92505" y="4714884"/>
            <a:ext cx="10503347" cy="1643074"/>
          </a:xfrm>
        </p:spPr>
        <p:txBody>
          <a:bodyPr>
            <a:noAutofit/>
          </a:bodyPr>
          <a:lstStyle/>
          <a:p>
            <a:r>
              <a:rPr lang="ru-RU" sz="7200" b="1" dirty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Петух да собака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3223" y="418651"/>
            <a:ext cx="3571900" cy="4000528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6" name="Picture 2" descr="Петух и собака». Русская народная сказ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386" y="2980442"/>
            <a:ext cx="2912477" cy="387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Новые герои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клипарт\зверушки\lisa_small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406" y="1455821"/>
            <a:ext cx="4193870" cy="51924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TextBox 6"/>
          <p:cNvSpPr txBox="1"/>
          <p:nvPr/>
        </p:nvSpPr>
        <p:spPr>
          <a:xfrm>
            <a:off x="7555832" y="145582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это?</a:t>
            </a:r>
          </a:p>
        </p:txBody>
      </p:sp>
      <p:pic>
        <p:nvPicPr>
          <p:cNvPr id="5122" name="Picture 2" descr="Почему собаки нас любят? - Блог издательства «Альпина Паблишер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1E5"/>
              </a:clrFrom>
              <a:clrTo>
                <a:srgbClr val="EDE1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30" y="2781384"/>
            <a:ext cx="3039103" cy="25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ᐈ Петух птица рисунки, фотографии петуха и курицы | скачать на  Depositphotos®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23" y="2102152"/>
            <a:ext cx="4888150" cy="43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0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0179" y="285727"/>
            <a:ext cx="10563726" cy="5143537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24034" y="5429265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 старичок со старушкой, и жили они в большой бедности.</a:t>
            </a:r>
          </a:p>
        </p:txBody>
      </p:sp>
    </p:spTree>
    <p:extLst>
      <p:ext uri="{BB962C8B-B14F-4D97-AF65-F5344CB8AC3E}">
        <p14:creationId xmlns:p14="http://schemas.microsoft.com/office/powerpoint/2010/main" val="2929026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1284" y="381229"/>
            <a:ext cx="10010274" cy="500066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38348" y="5572141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Всех животов у них только и было, </a:t>
            </a:r>
          </a:p>
          <a:p>
            <a:pPr algn="ctr"/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петух и собака.</a:t>
            </a:r>
          </a:p>
        </p:txBody>
      </p:sp>
    </p:spTree>
    <p:extLst>
      <p:ext uri="{BB962C8B-B14F-4D97-AF65-F5344CB8AC3E}">
        <p14:creationId xmlns:p14="http://schemas.microsoft.com/office/powerpoint/2010/main" val="1073169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0653" y="336885"/>
            <a:ext cx="10359189" cy="547436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11642" y="6075946"/>
            <a:ext cx="618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 и тех они плохо кормили.</a:t>
            </a:r>
          </a:p>
        </p:txBody>
      </p:sp>
    </p:spTree>
    <p:extLst>
      <p:ext uri="{BB962C8B-B14F-4D97-AF65-F5344CB8AC3E}">
        <p14:creationId xmlns:p14="http://schemas.microsoft.com/office/powerpoint/2010/main" val="1942047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572</Words>
  <Application>Microsoft Office PowerPoint</Application>
  <PresentationFormat>Широкоэкранный</PresentationFormat>
  <Paragraphs>82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Тема Office</vt:lpstr>
      <vt:lpstr>Русский язык литературное чтение</vt:lpstr>
      <vt:lpstr>Презентация PowerPoint</vt:lpstr>
      <vt:lpstr>Какие слова подходят к героям сказки?</vt:lpstr>
      <vt:lpstr>Презентация PowerPoint</vt:lpstr>
      <vt:lpstr> Константин Дмитриевич  Ушинский</vt:lpstr>
      <vt:lpstr>Новые герои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</vt:lpstr>
      <vt:lpstr>Словарная работа</vt:lpstr>
      <vt:lpstr>Чему учит нас сказка?</vt:lpstr>
      <vt:lpstr>Какая пословица относится к сказке?</vt:lpstr>
      <vt:lpstr>Презентация PowerPoint</vt:lpstr>
      <vt:lpstr>Задание на дом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литературное чтение</dc:title>
  <dc:creator>WINDOWS 10</dc:creator>
  <cp:lastModifiedBy>WINDOWS 10</cp:lastModifiedBy>
  <cp:revision>37</cp:revision>
  <dcterms:created xsi:type="dcterms:W3CDTF">2020-09-06T11:53:35Z</dcterms:created>
  <dcterms:modified xsi:type="dcterms:W3CDTF">2020-09-11T06:18:41Z</dcterms:modified>
</cp:coreProperties>
</file>