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265" r:id="rId3"/>
    <p:sldId id="305" r:id="rId4"/>
    <p:sldId id="317" r:id="rId5"/>
    <p:sldId id="319" r:id="rId6"/>
    <p:sldId id="306" r:id="rId7"/>
    <p:sldId id="307" r:id="rId8"/>
    <p:sldId id="308" r:id="rId9"/>
    <p:sldId id="313" r:id="rId10"/>
    <p:sldId id="315" r:id="rId11"/>
    <p:sldId id="318" r:id="rId12"/>
    <p:sldId id="323" r:id="rId13"/>
    <p:sldId id="309" r:id="rId14"/>
    <p:sldId id="303" r:id="rId15"/>
    <p:sldId id="326" r:id="rId16"/>
    <p:sldId id="322" r:id="rId17"/>
    <p:sldId id="314" r:id="rId18"/>
    <p:sldId id="312" r:id="rId19"/>
    <p:sldId id="316" r:id="rId20"/>
    <p:sldId id="321" r:id="rId21"/>
    <p:sldId id="324" r:id="rId22"/>
    <p:sldId id="325" r:id="rId23"/>
    <p:sldId id="310" r:id="rId24"/>
    <p:sldId id="274" r:id="rId25"/>
    <p:sldId id="311" r:id="rId26"/>
    <p:sldId id="320" r:id="rId27"/>
    <p:sldId id="327" r:id="rId28"/>
    <p:sldId id="267" r:id="rId29"/>
    <p:sldId id="288" r:id="rId3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56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B2588F7-8CDB-48C2-917B-B3AD01E7E9BE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588" y="70293"/>
            <a:ext cx="3462491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794" y="1422209"/>
            <a:ext cx="3335081" cy="152733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sz="2081" spc="-20" dirty="0" err="1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2081" spc="-2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081" spc="-20" dirty="0">
                <a:solidFill>
                  <a:srgbClr val="2365C7"/>
                </a:solidFill>
                <a:latin typeface="Arial"/>
                <a:cs typeface="Arial"/>
              </a:rPr>
              <a:t> Борис Степанович Житков</a:t>
            </a: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b="1" spc="-20" dirty="0" smtClean="0">
                <a:ln w="1905"/>
                <a:solidFill>
                  <a:srgbClr val="2365C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«Кружечка </a:t>
            </a:r>
            <a:r>
              <a:rPr lang="ru-RU" sz="2081" b="1" spc="-20" dirty="0">
                <a:ln w="1905"/>
                <a:solidFill>
                  <a:srgbClr val="2365C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под ёлочкой»</a:t>
            </a:r>
            <a:endParaRPr lang="uz-Latn-UZ" sz="208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2081" b="1" i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23" y="1422210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" y="30211"/>
            <a:ext cx="1081365" cy="1078855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193423" y="22169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1028" name="Picture 4" descr="Кружечка под ёлочкой // Житков Борис Степан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94" y="1286103"/>
            <a:ext cx="1048827" cy="14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73391"/>
            <a:ext cx="2886947" cy="193899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Взял мальчик кружечку, маленькую кружечку из тонкого стекла. Зачерпнул из озера водицы в кружечку – пусть плавает пока рыбка.</a:t>
            </a:r>
          </a:p>
          <a:p>
            <a:endParaRPr lang="ru-RU" sz="1800" dirty="0"/>
          </a:p>
        </p:txBody>
      </p:sp>
      <p:pic>
        <p:nvPicPr>
          <p:cNvPr id="9218" name="Picture 2" descr="Борис Житков, Храбрый утенок (сборник) – читать онлайн полностью –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73392"/>
            <a:ext cx="1905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74625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06243"/>
            <a:ext cx="3048000" cy="1723549"/>
          </a:xfrm>
        </p:spPr>
        <p:txBody>
          <a:bodyPr/>
          <a:lstStyle/>
          <a:p>
            <a:pPr algn="just"/>
            <a:r>
              <a:rPr lang="ru-RU" sz="1600" dirty="0" smtClean="0"/>
              <a:t>   </a:t>
            </a:r>
            <a:r>
              <a:rPr lang="ru-RU" sz="1600" dirty="0" smtClean="0">
                <a:solidFill>
                  <a:schemeClr val="tx1"/>
                </a:solidFill>
              </a:rPr>
              <a:t>Рыбка </a:t>
            </a:r>
            <a:r>
              <a:rPr lang="ru-RU" sz="1600" dirty="0">
                <a:solidFill>
                  <a:schemeClr val="tx1"/>
                </a:solidFill>
              </a:rPr>
              <a:t>сердится, бьётся, вырывается, а мальчик скорее её в кружечку – бух! Побежал дальше, поймал ещё рыбку – совсем маленькую. Ростом рыбка не больше комара, еле рыбку </a:t>
            </a:r>
            <a:r>
              <a:rPr lang="ru-RU" sz="1600" dirty="0" smtClean="0">
                <a:solidFill>
                  <a:schemeClr val="tx1"/>
                </a:solidFill>
              </a:rPr>
              <a:t>видно.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Small Aquarium Fish In The Aquarium. Stock Photo - Image of plants, fishes:  1749368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936625"/>
            <a:ext cx="1828800" cy="14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5"/>
            <a:ext cx="2590800" cy="147732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Мальчик </a:t>
            </a:r>
            <a:r>
              <a:rPr lang="ru-RU" sz="1600" dirty="0">
                <a:solidFill>
                  <a:schemeClr val="tx1"/>
                </a:solidFill>
              </a:rPr>
              <a:t>взял тихонечко рыбку за хвостик, бросил её в кружечку – совсем не видать. Сам побежал дальше.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1508" name="Picture 4" descr="Выполняя предложенные в альбомах упражнения с опорой на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5" t="3550"/>
          <a:stretch/>
        </p:blipFill>
        <p:spPr bwMode="auto">
          <a:xfrm>
            <a:off x="3340100" y="730250"/>
            <a:ext cx="19812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300" y="2079625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</a:rPr>
              <a:t>«Вот</a:t>
            </a:r>
            <a:r>
              <a:rPr lang="ru-RU" sz="1600" dirty="0">
                <a:latin typeface="Arial" panose="020B0604020202020204" pitchFamily="34" charset="0"/>
              </a:rPr>
              <a:t>, - думает, - погоди, поймаю рыбу, большого </a:t>
            </a:r>
            <a:r>
              <a:rPr lang="ru-RU" sz="1600" dirty="0" smtClean="0">
                <a:latin typeface="Arial" panose="020B0604020202020204" pitchFamily="34" charset="0"/>
              </a:rPr>
              <a:t>карася».</a:t>
            </a:r>
            <a:endParaRPr 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53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2895599" cy="2585323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А подальше, в камышах, жила утка с утятами. Выросли утята, пора самим летать. Говорит утка утятам: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</a:rPr>
              <a:t>- Кто поймает рыбу, первый кто поймает, тот будет молодец. Только не хватайте сразу, не глотайте: рыбы есть колючие - ёрш, например. Принесите, покажите. Я сама скажу, какую рыбу есть, какую выплюнуть.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Иллюстрация 3 из 5 для Кружечка под елочкой - Борис Житков | Лабиринт - книги. Источник: Niro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1" r="58824" b="46525"/>
          <a:stretch/>
        </p:blipFill>
        <p:spPr bwMode="auto">
          <a:xfrm flipH="1">
            <a:off x="3187700" y="562610"/>
            <a:ext cx="2392171" cy="2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4225"/>
            <a:ext cx="2429748" cy="1938992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Полетели, поплыли утята во все стороны. А один заплыл дальше всех. Вылез на берег, отряхнулся и </a:t>
            </a:r>
            <a:r>
              <a:rPr lang="ru-RU" sz="1800" dirty="0" smtClean="0">
                <a:solidFill>
                  <a:schemeClr val="tx1"/>
                </a:solidFill>
              </a:rPr>
              <a:t>пошёл.</a:t>
            </a:r>
            <a:r>
              <a:rPr lang="ru-RU" sz="1800" dirty="0">
                <a:solidFill>
                  <a:schemeClr val="tx1"/>
                </a:solidFill>
              </a:rPr>
              <a:t> А вдруг на берегу рыбы водятся? </a:t>
            </a:r>
          </a:p>
        </p:txBody>
      </p:sp>
      <p:pic>
        <p:nvPicPr>
          <p:cNvPr id="2052" name="Picture 4" descr="Утёнок (Ольга Дудоладова) / Стих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84225"/>
            <a:ext cx="2582147" cy="19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41234"/>
            <a:ext cx="2667001" cy="2462213"/>
          </a:xfrm>
        </p:spPr>
        <p:txBody>
          <a:bodyPr/>
          <a:lstStyle/>
          <a:p>
            <a:r>
              <a:rPr lang="ru-RU" sz="1600" dirty="0" smtClean="0"/>
              <a:t>Видит </a:t>
            </a:r>
            <a:r>
              <a:rPr lang="ru-RU" sz="1600" dirty="0"/>
              <a:t>– под ёлочкой кружечка стоит. В кружечке водица. «Дай-ка загляну».</a:t>
            </a:r>
          </a:p>
          <a:p>
            <a:r>
              <a:rPr lang="ru-RU" sz="1600" dirty="0"/>
              <a:t>Подошёл утёнок, видит: ай да рыбки! Самую большую взял и подхватил. И – скорее к маме.</a:t>
            </a:r>
          </a:p>
          <a:p>
            <a:endParaRPr lang="ru-RU" sz="1600" dirty="0"/>
          </a:p>
        </p:txBody>
      </p:sp>
      <p:pic>
        <p:nvPicPr>
          <p:cNvPr id="4" name="Picture 2" descr="Аудиосказка «Кружечка под ёлочкой» слуш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41234"/>
            <a:ext cx="2133599" cy="21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2886948" cy="2769989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«Я</a:t>
            </a:r>
            <a:r>
              <a:rPr lang="ru-RU" sz="1400" dirty="0">
                <a:solidFill>
                  <a:schemeClr val="tx1"/>
                </a:solidFill>
              </a:rPr>
              <a:t>, наверно, первый. Самый я первый рыбу поймал, я и </a:t>
            </a:r>
            <a:r>
              <a:rPr lang="ru-RU" sz="1400" dirty="0" smtClean="0">
                <a:solidFill>
                  <a:schemeClr val="tx1"/>
                </a:solidFill>
              </a:rPr>
              <a:t>молодец».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Рыбка красная, перышки белые, изо рта два усика свесились, по бокам тёмные полоски, на гребешке пятнышко, как чёрный глаз.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Замахал утёнок крыльями, полетел вдоль берега - к маме напрямик.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D:\Маме\Учительская деятельность\школа\для учебника 5 класса\житков круж\01lab4tle1352808575 - копи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3900" y="708025"/>
            <a:ext cx="2201147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1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0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6"/>
            <a:ext cx="2429748" cy="2462213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Мальчик видит – летит утка, низко летит, над самой головой, в клюве держит рыбку, красную рыбку с палец длиной.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Крикнул мальчик во всё горло: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Моя это рыбка! Утка-воровка, сейчас отдай!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Храбрый утенок | Борис Житков | LoveRead.ec - читать книги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631825"/>
            <a:ext cx="2879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2956"/>
            <a:ext cx="2429748" cy="2400657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Замахал руками, закидал камнями, закричал так страшно, что всю рыбу распугал.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Испугался утёнок да как крикнет:</a:t>
            </a:r>
          </a:p>
          <a:p>
            <a:r>
              <a:rPr lang="ru-RU" sz="1600" dirty="0">
                <a:solidFill>
                  <a:schemeClr val="tx1"/>
                </a:solidFill>
              </a:rPr>
              <a:t>- Кря-кря!</a:t>
            </a:r>
          </a:p>
          <a:p>
            <a:r>
              <a:rPr lang="ru-RU" sz="1600" dirty="0">
                <a:solidFill>
                  <a:schemeClr val="tx1"/>
                </a:solidFill>
              </a:rPr>
              <a:t>Крикнул </a:t>
            </a:r>
            <a:r>
              <a:rPr lang="ru-RU" sz="1600" dirty="0" smtClean="0">
                <a:solidFill>
                  <a:schemeClr val="tx1"/>
                </a:solidFill>
              </a:rPr>
              <a:t>«кря-кря» </a:t>
            </a:r>
            <a:r>
              <a:rPr lang="ru-RU" sz="1600" dirty="0">
                <a:solidFill>
                  <a:schemeClr val="tx1"/>
                </a:solidFill>
              </a:rPr>
              <a:t>и рыбку упустил.</a:t>
            </a:r>
          </a:p>
          <a:p>
            <a:endParaRPr lang="ru-RU" dirty="0"/>
          </a:p>
        </p:txBody>
      </p:sp>
      <p:pic>
        <p:nvPicPr>
          <p:cNvPr id="6146" name="Picture 2" descr="Иллюстрация 5 из 5 для Кружечка под елочкой - Борис Житков | Лабиринт - книги. Источник: alex-sand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" r="51600" b="42961"/>
          <a:stretch/>
        </p:blipFill>
        <p:spPr bwMode="auto">
          <a:xfrm>
            <a:off x="2888487" y="702956"/>
            <a:ext cx="2646930" cy="20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3047999" cy="2585323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Уплыла рыбка в озеро, в глубокую воду, замахала </a:t>
            </a:r>
            <a:r>
              <a:rPr lang="ru-RU" sz="1400" dirty="0" smtClean="0">
                <a:solidFill>
                  <a:schemeClr val="tx1"/>
                </a:solidFill>
              </a:rPr>
              <a:t>пёрышками</a:t>
            </a:r>
            <a:r>
              <a:rPr lang="ru-RU" sz="1400" dirty="0">
                <a:solidFill>
                  <a:schemeClr val="tx1"/>
                </a:solidFill>
              </a:rPr>
              <a:t>, поплыла домой.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«Как </a:t>
            </a:r>
            <a:r>
              <a:rPr lang="ru-RU" sz="1400" dirty="0">
                <a:solidFill>
                  <a:schemeClr val="tx1"/>
                </a:solidFill>
              </a:rPr>
              <a:t>же с пустым клювом к маме вернуться</a:t>
            </a:r>
            <a:r>
              <a:rPr lang="ru-RU" sz="1400" dirty="0" smtClean="0">
                <a:solidFill>
                  <a:schemeClr val="tx1"/>
                </a:solidFill>
              </a:rPr>
              <a:t>?» </a:t>
            </a:r>
            <a:r>
              <a:rPr lang="ru-RU" sz="1400" dirty="0">
                <a:solidFill>
                  <a:schemeClr val="tx1"/>
                </a:solidFill>
              </a:rPr>
              <a:t>- подумал утёнок, повернул обратно, полетел под ёлочку.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Видит - под ёлочкой кружечка стоит. Маленькая кружечка, в кружечке водица, а в водице - рыбки.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Подбежал утёнок, скорее схватил рыбку. </a:t>
            </a:r>
          </a:p>
        </p:txBody>
      </p:sp>
      <p:pic>
        <p:nvPicPr>
          <p:cNvPr id="10242" name="Picture 2" descr="Читать книгу «Храбрый утенок (сборник)» онлайн полностью — Борис Житков —  MyBook. Храбрый ут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83" y="708025"/>
            <a:ext cx="2208784" cy="19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885005"/>
            <a:ext cx="2734548" cy="193899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Мы познакомимся с творчеством русского писателя Бориса Житкова.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Прочитаем и разберём рассказ «Кружечка под ёлочкой»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6" descr="Храбрый утёнок ➠ Житков Борис Степанович | Буквоед ISBN 978-5-389-1192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95938"/>
            <a:ext cx="1752600" cy="20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ТОП-31 самых красивых аквариумых рыбок. Часть 2 | Аквариум и аквариумные  рыбки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860425"/>
            <a:ext cx="22098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00" y="631825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Голубую рыбку с золотым хвостиком. Голубую, блестящую, с красными перышками, с круглыми глазками. Глазки - как пуговки. А хвостик у рыбки - совсем как шёлковый: голубенький, тоненький, золотые волоски.</a:t>
            </a:r>
          </a:p>
        </p:txBody>
      </p:sp>
    </p:spTree>
    <p:extLst>
      <p:ext uri="{BB962C8B-B14F-4D97-AF65-F5344CB8AC3E}">
        <p14:creationId xmlns:p14="http://schemas.microsoft.com/office/powerpoint/2010/main" val="42286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08025"/>
            <a:ext cx="2963147" cy="221599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Подлетел утёнок повыше и - скорее к маме.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«Ну</a:t>
            </a:r>
            <a:r>
              <a:rPr lang="ru-RU" dirty="0">
                <a:solidFill>
                  <a:schemeClr val="tx1"/>
                </a:solidFill>
              </a:rPr>
              <a:t>, теперь не крикну, не раскрою клюва. Раз уже был </a:t>
            </a:r>
            <a:r>
              <a:rPr lang="ru-RU" dirty="0" smtClean="0">
                <a:solidFill>
                  <a:schemeClr val="tx1"/>
                </a:solidFill>
              </a:rPr>
              <a:t>разиней».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Вот и маму видно. Вот совсем уже близко. А мама крикнула:</a:t>
            </a:r>
          </a:p>
          <a:p>
            <a:r>
              <a:rPr lang="ru-RU" dirty="0">
                <a:solidFill>
                  <a:schemeClr val="tx1"/>
                </a:solidFill>
              </a:rPr>
              <a:t>- Кря, что несёшь?</a:t>
            </a:r>
          </a:p>
          <a:p>
            <a:r>
              <a:rPr lang="ru-RU" dirty="0">
                <a:solidFill>
                  <a:schemeClr val="tx1"/>
                </a:solidFill>
              </a:rPr>
              <a:t>- Кря, это рыбка, голубая, золотая, - кружечка стеклянная под ёлочкой стоит.</a:t>
            </a:r>
          </a:p>
          <a:p>
            <a:r>
              <a:rPr lang="ru-RU" dirty="0">
                <a:solidFill>
                  <a:schemeClr val="tx1"/>
                </a:solidFill>
              </a:rPr>
              <a:t>Вот и опять клюв разинул, а рыбка - плюх в воду! Голубенькая рыбка с золотым хвостом. </a:t>
            </a:r>
          </a:p>
        </p:txBody>
      </p:sp>
      <p:pic>
        <p:nvPicPr>
          <p:cNvPr id="22530" name="Picture 2" descr="Мой 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02818"/>
            <a:ext cx="1981200" cy="19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53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83946"/>
            <a:ext cx="2590799" cy="2462213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Повернул назад утёнок, прилетел под ёлку, посмотрел в кружечку, а в кружечке рыбка маленькая-маленькая, не больше комара, еле рыбку видно. Клюнул утёнок в воду и что было силы полетел обратно домой.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Кружечка под ёлочкой. Жит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3" b="30625"/>
          <a:stretch/>
        </p:blipFill>
        <p:spPr bwMode="auto">
          <a:xfrm>
            <a:off x="2959100" y="708025"/>
            <a:ext cx="2609362" cy="20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Где же тут рыбка?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6"/>
            <a:ext cx="2743201" cy="2462213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Где ж у тебя рыба? - спросила утка. - Ничего не видно.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А утёнок молчит, клюва не открывает. Думает: </a:t>
            </a:r>
            <a:r>
              <a:rPr lang="ru-RU" sz="1600" dirty="0" smtClean="0">
                <a:solidFill>
                  <a:schemeClr val="tx1"/>
                </a:solidFill>
              </a:rPr>
              <a:t>«Я </a:t>
            </a:r>
            <a:r>
              <a:rPr lang="ru-RU" sz="1600" dirty="0">
                <a:solidFill>
                  <a:schemeClr val="tx1"/>
                </a:solidFill>
              </a:rPr>
              <a:t>хитрый! Ух, какой я хитрый! Хитрее всех! Буду молчать, а то открою клюв - упущу рыбку. Два раза </a:t>
            </a:r>
            <a:r>
              <a:rPr lang="ru-RU" sz="1600" dirty="0" smtClean="0">
                <a:solidFill>
                  <a:schemeClr val="tx1"/>
                </a:solidFill>
              </a:rPr>
              <a:t>ронял».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Иллюстрация 1 из 5 для Кружечка под елочкой - Борис Житков | Лабиринт -  книги. Источник: Лабири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7" r="48118" b="41057"/>
          <a:stretch/>
        </p:blipFill>
        <p:spPr bwMode="auto">
          <a:xfrm>
            <a:off x="3111500" y="784225"/>
            <a:ext cx="2490537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860425"/>
            <a:ext cx="2438401" cy="196977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А рыбка в клюве бьётся тоненьким комариком, так и лезет в горло. Испугался утёнок: </a:t>
            </a:r>
            <a:r>
              <a:rPr lang="ru-RU" sz="1600" dirty="0" smtClean="0">
                <a:solidFill>
                  <a:schemeClr val="tx1"/>
                </a:solidFill>
              </a:rPr>
              <a:t>«Ой</a:t>
            </a:r>
            <a:r>
              <a:rPr lang="ru-RU" sz="1600" dirty="0">
                <a:solidFill>
                  <a:schemeClr val="tx1"/>
                </a:solidFill>
              </a:rPr>
              <a:t>, кажется, сейчас проглочу! Ой, кажется, проглотил</a:t>
            </a:r>
            <a:r>
              <a:rPr lang="ru-RU" sz="1600" dirty="0" smtClean="0">
                <a:solidFill>
                  <a:schemeClr val="tx1"/>
                </a:solidFill>
              </a:rPr>
              <a:t>!»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Храбрый утенок | Борис Житков | LoveRead.ec - читать книги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07768"/>
            <a:ext cx="25438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5320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250422" cy="215443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Прилетели братья. У каждого по рыбке. Все подплыли к маме и клювы суют. А утка кричит утёнку: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Ну, а теперь ты покажи, что принёс! Открыл клюв утёнок, а рыбки и нет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Иллюстрация 1 из 5 для Кружечка под елочкой - Борис Житков | Лабиринт -  книги. Источник: Лабири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4" t="18182" r="88"/>
          <a:stretch/>
        </p:blipFill>
        <p:spPr bwMode="auto">
          <a:xfrm>
            <a:off x="3568700" y="784226"/>
            <a:ext cx="2019808" cy="20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3267948" cy="2339102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Куда пошёл мальчик?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Что он взял с собой?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Для чего?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Каких рыбок поймал мальчик?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Какую рыбку он поймал первой?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Что он сделал с рыбкой?  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Где  он оставил кружечку?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Какую рыбку он поймал потом?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Кружка для сублимации, стеклянная прозрачная прямая купить: цена на  ForOffice.r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865163"/>
            <a:ext cx="1904999" cy="1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к отличить рыбу петуха самку от самца. Рыбка петушок как отличить самку  от самца. Требования к воздух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/>
          <a:stretch/>
        </p:blipFill>
        <p:spPr bwMode="auto">
          <a:xfrm>
            <a:off x="3949700" y="1393825"/>
            <a:ext cx="1066800" cy="985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1410" y="860425"/>
            <a:ext cx="3684690" cy="147732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Кто жил в камышах?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Что сказала мама утка своим утятам?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Куда заплыл один утёнок?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Что он увидел?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Какую рыбку вытащил из кружки утёнок?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6" name="object 11"/>
          <p:cNvGrpSpPr/>
          <p:nvPr/>
        </p:nvGrpSpPr>
        <p:grpSpPr>
          <a:xfrm>
            <a:off x="300752" y="860425"/>
            <a:ext cx="1515348" cy="1628461"/>
            <a:chOff x="597189" y="1197888"/>
            <a:chExt cx="1477645" cy="1270635"/>
          </a:xfrm>
        </p:grpSpPr>
        <p:sp>
          <p:nvSpPr>
            <p:cNvPr id="7" name="object 12"/>
            <p:cNvSpPr/>
            <p:nvPr/>
          </p:nvSpPr>
          <p:spPr>
            <a:xfrm>
              <a:off x="1976475" y="1197889"/>
              <a:ext cx="98425" cy="1261110"/>
            </a:xfrm>
            <a:custGeom>
              <a:avLst/>
              <a:gdLst/>
              <a:ahLst/>
              <a:cxnLst/>
              <a:rect l="l" t="t" r="r" b="b"/>
              <a:pathLst>
                <a:path w="98425" h="1261110">
                  <a:moveTo>
                    <a:pt x="98031" y="1211656"/>
                  </a:moveTo>
                  <a:lnTo>
                    <a:pt x="49009" y="1162634"/>
                  </a:lnTo>
                  <a:lnTo>
                    <a:pt x="0" y="1211656"/>
                  </a:lnTo>
                  <a:lnTo>
                    <a:pt x="49009" y="1260665"/>
                  </a:lnTo>
                  <a:lnTo>
                    <a:pt x="98031" y="1211656"/>
                  </a:lnTo>
                  <a:close/>
                </a:path>
                <a:path w="98425" h="1261110">
                  <a:moveTo>
                    <a:pt x="98031" y="985024"/>
                  </a:moveTo>
                  <a:lnTo>
                    <a:pt x="49009" y="936002"/>
                  </a:lnTo>
                  <a:lnTo>
                    <a:pt x="0" y="985024"/>
                  </a:lnTo>
                  <a:lnTo>
                    <a:pt x="49009" y="1034034"/>
                  </a:lnTo>
                  <a:lnTo>
                    <a:pt x="98031" y="985024"/>
                  </a:lnTo>
                  <a:close/>
                </a:path>
                <a:path w="98425" h="1261110">
                  <a:moveTo>
                    <a:pt x="98031" y="743661"/>
                  </a:moveTo>
                  <a:lnTo>
                    <a:pt x="49009" y="694639"/>
                  </a:lnTo>
                  <a:lnTo>
                    <a:pt x="0" y="743661"/>
                  </a:lnTo>
                  <a:lnTo>
                    <a:pt x="49009" y="792670"/>
                  </a:lnTo>
                  <a:lnTo>
                    <a:pt x="98031" y="743661"/>
                  </a:lnTo>
                  <a:close/>
                </a:path>
                <a:path w="98425" h="1261110">
                  <a:moveTo>
                    <a:pt x="98031" y="517017"/>
                  </a:moveTo>
                  <a:lnTo>
                    <a:pt x="49009" y="468007"/>
                  </a:lnTo>
                  <a:lnTo>
                    <a:pt x="0" y="517017"/>
                  </a:lnTo>
                  <a:lnTo>
                    <a:pt x="49009" y="566039"/>
                  </a:lnTo>
                  <a:lnTo>
                    <a:pt x="98031" y="517017"/>
                  </a:lnTo>
                  <a:close/>
                </a:path>
                <a:path w="98425" h="1261110">
                  <a:moveTo>
                    <a:pt x="98031" y="275653"/>
                  </a:moveTo>
                  <a:lnTo>
                    <a:pt x="49009" y="226644"/>
                  </a:lnTo>
                  <a:lnTo>
                    <a:pt x="0" y="275653"/>
                  </a:lnTo>
                  <a:lnTo>
                    <a:pt x="49009" y="324675"/>
                  </a:lnTo>
                  <a:lnTo>
                    <a:pt x="98031" y="275653"/>
                  </a:lnTo>
                  <a:close/>
                </a:path>
                <a:path w="98425" h="1261110">
                  <a:moveTo>
                    <a:pt x="98031" y="49022"/>
                  </a:moveTo>
                  <a:lnTo>
                    <a:pt x="49009" y="0"/>
                  </a:lnTo>
                  <a:lnTo>
                    <a:pt x="0" y="49022"/>
                  </a:lnTo>
                  <a:lnTo>
                    <a:pt x="49009" y="98031"/>
                  </a:lnTo>
                  <a:lnTo>
                    <a:pt x="98031" y="49022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597189" y="1202209"/>
              <a:ext cx="1216338" cy="12661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 чём этот рассказ? Чему он учит?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6"/>
            <a:ext cx="4982221" cy="166199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Этот рассказ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</a:rPr>
              <a:t>учит</a:t>
            </a:r>
            <a:r>
              <a:rPr lang="ru-RU" sz="1800" dirty="0">
                <a:solidFill>
                  <a:schemeClr val="tx1"/>
                </a:solidFill>
              </a:rPr>
              <a:t> самому делать порученное дело, не пытаться </a:t>
            </a:r>
            <a:r>
              <a:rPr lang="ru-RU" sz="1800" dirty="0" smtClean="0">
                <a:solidFill>
                  <a:schemeClr val="tx1"/>
                </a:solidFill>
              </a:rPr>
              <a:t>обманывать</a:t>
            </a:r>
            <a:r>
              <a:rPr lang="ru-RU" sz="1800" dirty="0">
                <a:solidFill>
                  <a:schemeClr val="tx1"/>
                </a:solidFill>
              </a:rPr>
              <a:t>. 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Учит</a:t>
            </a:r>
            <a:r>
              <a:rPr lang="ru-RU" sz="1800" dirty="0">
                <a:solidFill>
                  <a:schemeClr val="tx1"/>
                </a:solidFill>
              </a:rPr>
              <a:t> не оставлять без присмотра вещи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Учит</a:t>
            </a:r>
            <a:r>
              <a:rPr lang="ru-RU" sz="1800" dirty="0">
                <a:solidFill>
                  <a:schemeClr val="tx1"/>
                </a:solidFill>
              </a:rPr>
              <a:t> осторожности и осмотрительности. 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Учит</a:t>
            </a:r>
            <a:r>
              <a:rPr lang="ru-RU" sz="1800" dirty="0">
                <a:solidFill>
                  <a:schemeClr val="tx1"/>
                </a:solidFill>
              </a:rPr>
              <a:t> тому, что воровать нехорошо и </a:t>
            </a:r>
            <a:r>
              <a:rPr lang="ru-RU" sz="1800" dirty="0" smtClean="0">
                <a:solidFill>
                  <a:schemeClr val="tx1"/>
                </a:solidFill>
              </a:rPr>
              <a:t>почёта </a:t>
            </a:r>
            <a:r>
              <a:rPr lang="ru-RU" sz="1800" dirty="0">
                <a:solidFill>
                  <a:schemeClr val="tx1"/>
                </a:solidFill>
              </a:rPr>
              <a:t>это дело не </a:t>
            </a:r>
            <a:r>
              <a:rPr lang="ru-RU" sz="1800" dirty="0" smtClean="0">
                <a:solidFill>
                  <a:schemeClr val="tx1"/>
                </a:solidFill>
              </a:rPr>
              <a:t>принесет.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10200" cy="553998"/>
          </a:xfrm>
        </p:spPr>
        <p:txBody>
          <a:bodyPr/>
          <a:lstStyle/>
          <a:p>
            <a:pPr algn="ctr"/>
            <a:r>
              <a:rPr lang="ru-RU" sz="1800" dirty="0" smtClean="0"/>
              <a:t>  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4100" y="708025"/>
            <a:ext cx="3116758" cy="92333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Прочитать рассказ.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Ответить на вопросы. Нарисовать иллюстрации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Читать книгу «Храбрый утенок (сборник)» онлайн полностью — Борис Житков —  MyBook. Храбрый ут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686957"/>
            <a:ext cx="1828800" cy="14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301" y="631825"/>
            <a:ext cx="2478564" cy="3693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 чём рассказ Пришвина? Чему он нас учит?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7700" y="631825"/>
            <a:ext cx="2362200" cy="785964"/>
          </a:xfrm>
        </p:spPr>
        <p:txBody>
          <a:bodyPr/>
          <a:lstStyle/>
          <a:p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чем попросил ребят Пришвин?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1317625"/>
            <a:ext cx="2143786" cy="16002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827" y="1213358"/>
            <a:ext cx="2133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Ну-ка все вместе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1" y="1089025"/>
            <a:ext cx="2886075" cy="1883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Борис Степанович Житков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50 интересных фактов о Борисе Житкове — Обще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" y="576735"/>
            <a:ext cx="5484336" cy="26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Дружба с </a:t>
            </a:r>
            <a:r>
              <a:rPr lang="ru-RU" dirty="0"/>
              <a:t>Ч</a:t>
            </a:r>
            <a:r>
              <a:rPr lang="ru-RU" dirty="0" smtClean="0"/>
              <a:t>уковским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50 интересных фактов о Борисе Житкове — Общен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8986" r="3376" b="7146"/>
          <a:stretch/>
        </p:blipFill>
        <p:spPr bwMode="auto">
          <a:xfrm>
            <a:off x="175482" y="631825"/>
            <a:ext cx="5486908" cy="24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55" y="98425"/>
            <a:ext cx="4478510" cy="1588896"/>
          </a:xfrm>
        </p:spPr>
        <p:txBody>
          <a:bodyPr>
            <a:normAutofit/>
          </a:bodyPr>
          <a:lstStyle/>
          <a:p>
            <a:r>
              <a:rPr lang="ru-RU" sz="227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Бориса Житкова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0150" y="614805"/>
            <a:ext cx="863169" cy="121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641" y="1967527"/>
            <a:ext cx="839159" cy="116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8669" y="614805"/>
            <a:ext cx="926673" cy="11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3295" y="1930814"/>
            <a:ext cx="826042" cy="114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984" y="623939"/>
            <a:ext cx="857357" cy="11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2689" y="1858570"/>
            <a:ext cx="855685" cy="11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33684" y="623939"/>
            <a:ext cx="947518" cy="11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1" name="Picture 9" descr="D:\клипарт\сказка\clipart47_smal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6613" y="1527801"/>
            <a:ext cx="1412864" cy="1550704"/>
          </a:xfrm>
          <a:prstGeom prst="rect">
            <a:avLst/>
          </a:prstGeom>
          <a:noFill/>
        </p:spPr>
      </p:pic>
      <p:pic>
        <p:nvPicPr>
          <p:cNvPr id="12290" name="Picture 2" descr="Борис Житков. Рассказы | Житков Борис | ISBN 9785465036887 | Купить книгу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" y="602668"/>
            <a:ext cx="861715" cy="12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0 книг о животных |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8" y="1930814"/>
            <a:ext cx="844973" cy="11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е\Учительская деятельность\школа\для учебника 5 класса\житков круж\imз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20966429">
            <a:off x="1091467" y="853962"/>
            <a:ext cx="1701798" cy="196713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4501" y="98425"/>
            <a:ext cx="4829568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305" y="860421"/>
            <a:ext cx="1954213" cy="195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8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е\Учительская деятельность\школа\для учебника 5 класса\житков круж\imщ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9101" y="403225"/>
            <a:ext cx="2676338" cy="274804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68300" y="936625"/>
            <a:ext cx="2590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52" dirty="0"/>
              <a:t> 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Мальчик взял сеточку - плетёный сачок- и пошёл </a:t>
            </a:r>
          </a:p>
          <a:p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озеро рыбу ловить.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Сообщество иллюстраторов | Иллюстрация Кружечка под ёлочко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63" y="555625"/>
            <a:ext cx="2447739" cy="24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2734549" cy="2215991"/>
          </a:xfrm>
        </p:spPr>
        <p:txBody>
          <a:bodyPr/>
          <a:lstStyle/>
          <a:p>
            <a:pPr algn="l"/>
            <a:r>
              <a:rPr lang="ru-RU" sz="1600" dirty="0">
                <a:solidFill>
                  <a:schemeClr val="tx1"/>
                </a:solidFill>
              </a:rPr>
              <a:t>Первой поймал он голубую рыбку. Голубую, блестящую, с красными пёрышками, с круглыми глазками. Глазки – как пуговки. А хвостик у рыбки – совсем как шёлковый: голубенький, тоненький, золотые волоски. </a:t>
            </a:r>
          </a:p>
        </p:txBody>
      </p:sp>
      <p:pic>
        <p:nvPicPr>
          <p:cNvPr id="7170" name="Picture 2" descr="Храбрый утенок | Борис Житков | LoveRead.ec - читать книги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18" y="658648"/>
            <a:ext cx="2239021" cy="23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923</Words>
  <Application>Microsoft Office PowerPoint</Application>
  <PresentationFormat>Произвольный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Русский язык литературное чтение</vt:lpstr>
      <vt:lpstr>Сегодня на уроке мы </vt:lpstr>
      <vt:lpstr>Повторение </vt:lpstr>
      <vt:lpstr>Борис Степанович Житков</vt:lpstr>
      <vt:lpstr>Дружба с Чуковским</vt:lpstr>
      <vt:lpstr>Книги Бориса Житкова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же тут рыбка?</vt:lpstr>
      <vt:lpstr>Презентация PowerPoint</vt:lpstr>
      <vt:lpstr>Презентация PowerPoint</vt:lpstr>
      <vt:lpstr>Ответьте на вопросы</vt:lpstr>
      <vt:lpstr>Ответьте на вопросы</vt:lpstr>
      <vt:lpstr>О чём этот рассказ? Чему он учит?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Admin</cp:lastModifiedBy>
  <cp:revision>31</cp:revision>
  <dcterms:created xsi:type="dcterms:W3CDTF">2020-04-13T08:06:06Z</dcterms:created>
  <dcterms:modified xsi:type="dcterms:W3CDTF">2020-10-19T16:39:15Z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