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26" r:id="rId3"/>
    <p:sldId id="342" r:id="rId4"/>
    <p:sldId id="343" r:id="rId5"/>
    <p:sldId id="325" r:id="rId6"/>
    <p:sldId id="328" r:id="rId7"/>
    <p:sldId id="298" r:id="rId8"/>
    <p:sldId id="329" r:id="rId9"/>
    <p:sldId id="330" r:id="rId10"/>
    <p:sldId id="320" r:id="rId11"/>
    <p:sldId id="331" r:id="rId12"/>
    <p:sldId id="332" r:id="rId13"/>
    <p:sldId id="333" r:id="rId14"/>
    <p:sldId id="319" r:id="rId15"/>
    <p:sldId id="321" r:id="rId16"/>
    <p:sldId id="334" r:id="rId17"/>
    <p:sldId id="322" r:id="rId18"/>
    <p:sldId id="335" r:id="rId19"/>
    <p:sldId id="323" r:id="rId20"/>
    <p:sldId id="337" r:id="rId21"/>
    <p:sldId id="338" r:id="rId22"/>
    <p:sldId id="341" r:id="rId23"/>
    <p:sldId id="340" r:id="rId24"/>
    <p:sldId id="327" r:id="rId25"/>
    <p:sldId id="28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77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07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4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38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48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6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75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2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4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88F7-8CDB-48C2-917B-B3AD01E7E9BE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00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588F7-8CDB-48C2-917B-B3AD01E7E9BE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4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3" y="3244"/>
            <a:ext cx="12173957" cy="21580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6397" y="141881"/>
            <a:ext cx="7321567" cy="1814091"/>
          </a:xfrm>
          <a:prstGeom prst="rect">
            <a:avLst/>
          </a:prstGeom>
        </p:spPr>
        <p:txBody>
          <a:bodyPr vert="horz" wrap="square" lIns="0" tIns="30866" rIns="0" bIns="0" rtlCol="0" anchor="ctr">
            <a:spAutoFit/>
          </a:bodyPr>
          <a:lstStyle/>
          <a:p>
            <a:pPr marL="26841" algn="ctr">
              <a:lnSpc>
                <a:spcPct val="100000"/>
              </a:lnSpc>
              <a:spcBef>
                <a:spcPts val="241"/>
              </a:spcBef>
            </a:pPr>
            <a:r>
              <a:rPr sz="7186" b="1" spc="-1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7186" b="1" spc="-1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186" b="1" spc="2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r>
              <a:rPr lang="ru-RU" sz="7186" b="1" spc="2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186" b="1" spc="2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spc="2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литературное чтение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1326" y="3005636"/>
            <a:ext cx="5837129" cy="3287116"/>
          </a:xfrm>
          <a:prstGeom prst="rect">
            <a:avLst/>
          </a:prstGeom>
        </p:spPr>
        <p:txBody>
          <a:bodyPr vert="horz" wrap="square" lIns="0" tIns="29526" rIns="0" bIns="0" rtlCol="0">
            <a:spAutoFit/>
          </a:bodyPr>
          <a:lstStyle/>
          <a:p>
            <a:pPr marL="38920">
              <a:lnSpc>
                <a:spcPts val="4121"/>
              </a:lnSpc>
              <a:spcBef>
                <a:spcPts val="232"/>
              </a:spcBef>
            </a:pPr>
            <a:r>
              <a:rPr sz="4400" spc="-42" dirty="0" err="1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4400" spc="-42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uz-Latn-UZ" sz="4400" spc="-4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8920" algn="ctr">
              <a:lnSpc>
                <a:spcPts val="4121"/>
              </a:lnSpc>
              <a:spcBef>
                <a:spcPts val="232"/>
              </a:spcBef>
            </a:pPr>
            <a:r>
              <a:rPr lang="ru-RU" sz="4400" spc="-42" dirty="0" smtClean="0">
                <a:solidFill>
                  <a:srgbClr val="2365C7"/>
                </a:solidFill>
                <a:latin typeface="Arial"/>
                <a:cs typeface="Arial"/>
              </a:rPr>
              <a:t> Михаил Михайлович  Пришвин</a:t>
            </a:r>
          </a:p>
          <a:p>
            <a:pPr marL="38920" algn="ctr">
              <a:lnSpc>
                <a:spcPts val="4121"/>
              </a:lnSpc>
              <a:spcBef>
                <a:spcPts val="232"/>
              </a:spcBef>
            </a:pPr>
            <a:endParaRPr lang="ru-RU" sz="4400" b="1" i="1" spc="-4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8920">
              <a:lnSpc>
                <a:spcPts val="4121"/>
              </a:lnSpc>
              <a:spcBef>
                <a:spcPts val="232"/>
              </a:spcBef>
            </a:pPr>
            <a:r>
              <a:rPr lang="ru-RU" sz="4400" b="1" i="1" spc="-42" dirty="0" smtClean="0">
                <a:solidFill>
                  <a:srgbClr val="2365C7"/>
                </a:solidFill>
                <a:latin typeface="Arial"/>
                <a:cs typeface="Arial"/>
              </a:rPr>
              <a:t>«Ребята и утята»</a:t>
            </a:r>
            <a:endParaRPr lang="ru-RU" sz="4400" b="1" i="1" dirty="0">
              <a:latin typeface="Arial"/>
              <a:cs typeface="Arial"/>
            </a:endParaRPr>
          </a:p>
          <a:p>
            <a:pPr marL="38920">
              <a:lnSpc>
                <a:spcPts val="4121"/>
              </a:lnSpc>
              <a:spcBef>
                <a:spcPts val="232"/>
              </a:spcBef>
            </a:pPr>
            <a:endParaRPr lang="ru-RU" sz="4400" spc="-21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8999" y="3005637"/>
            <a:ext cx="727404" cy="1429309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grpSp>
        <p:nvGrpSpPr>
          <p:cNvPr id="10" name="object 10"/>
          <p:cNvGrpSpPr/>
          <p:nvPr/>
        </p:nvGrpSpPr>
        <p:grpSpPr>
          <a:xfrm>
            <a:off x="9908462" y="449898"/>
            <a:ext cx="1340732" cy="1340732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410307" y="526314"/>
            <a:ext cx="366386" cy="765618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5" b="1" spc="2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4755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44195" y="1145419"/>
            <a:ext cx="928715" cy="448621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8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748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748"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0" y="62204"/>
            <a:ext cx="2286586" cy="2281280"/>
          </a:xfrm>
          <a:prstGeom prst="rect">
            <a:avLst/>
          </a:prstGeom>
        </p:spPr>
      </p:pic>
      <p:pic>
        <p:nvPicPr>
          <p:cNvPr id="15" name="Picture 2" descr="D:\Маме\Учительская деятельность\школа\для учебника 5 класса\пришвин\0_99383_e61ea74f_XX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184817" y="2388914"/>
            <a:ext cx="3135928" cy="409206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object 5"/>
          <p:cNvSpPr/>
          <p:nvPr/>
        </p:nvSpPr>
        <p:spPr>
          <a:xfrm>
            <a:off x="408999" y="4686212"/>
            <a:ext cx="727404" cy="1429309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</p:spTree>
    <p:extLst>
      <p:ext uri="{BB962C8B-B14F-4D97-AF65-F5344CB8AC3E}">
        <p14:creationId xmlns:p14="http://schemas.microsoft.com/office/powerpoint/2010/main" val="17444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782" y="1077238"/>
            <a:ext cx="5361140" cy="5099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местах, открытых для глаз человека, лисицы и ястреба, мать шла позади, чтобы не выпускать утят ни на минуту из виду.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019" y="977031"/>
            <a:ext cx="5777177" cy="498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2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9244" y="1152395"/>
            <a:ext cx="3807912" cy="5024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 около кузницы, при переходе через дорогу, она, конечно, пустила их вперед.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015" y="1152395"/>
            <a:ext cx="5734050" cy="476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984" y="688932"/>
            <a:ext cx="4471791" cy="54880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Вот тут и увидели ребята и зашвыряли шапками. Все время, пока они ловили утят, мать бегала за ними с раскрытым клювом или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перелётывала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разные стороны на несколько шагов в величайшем волнении.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0" y="1825625"/>
            <a:ext cx="5848350" cy="4449915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450" y="1825625"/>
            <a:ext cx="5848350" cy="4351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0" y="991187"/>
            <a:ext cx="5848350" cy="518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8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197" y="1152395"/>
            <a:ext cx="4434214" cy="5024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Ребята только было собрались закидать шапками мать и поймать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её,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как утят, но тут я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подошёл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411" y="1152395"/>
            <a:ext cx="6670723" cy="463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064712"/>
            <a:ext cx="4872625" cy="51122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Что вы будете делать с утятами? - строго спросил я ребят.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струсили и ответили: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Пустим.</a:t>
            </a:r>
          </a:p>
          <a:p>
            <a:pPr marL="0" indent="0">
              <a:buNone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7864" y="2154478"/>
            <a:ext cx="3770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493" y="1215025"/>
            <a:ext cx="5852174" cy="433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844" y="1253331"/>
            <a:ext cx="507408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Вот то-то “пустим”! - сказал я очень сердито. - Зачем вам надо было их ловить? Где теперь мать?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А вон сидит! - хором ответили ребята.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189" y="1891105"/>
            <a:ext cx="58864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3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0625" y="626302"/>
            <a:ext cx="5705215" cy="56132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 указали мне на близкий холмик парового поля, где уточка действительно сидела с раскрытым от волнения ртом.</a:t>
            </a:r>
          </a:p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 Живо, - приказал я ребятам, - идите и возвратите ей всех утят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Они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как будто даже и обрадовались моему приказанию, прямо и побежали с утятами на холм.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014" y="1825625"/>
            <a:ext cx="5200650" cy="46879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331" y="713984"/>
            <a:ext cx="5545507" cy="579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6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0365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Мать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отлетела немного и, когда ребята ушли, бросилась спасать своих сыновей и дочерей. 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899" y="2115344"/>
            <a:ext cx="4798055" cy="3771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374" y="1715739"/>
            <a:ext cx="5753100" cy="428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666" y="1027134"/>
            <a:ext cx="4384109" cy="514982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По-своему она им что-то быстро сказала и побежала к овсяному полю. За ней побежали утята - пять штук, и так по овсяному полю, в обход деревни, семья продолжала свое путешествие к озеру.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283" y="1713706"/>
            <a:ext cx="5715000" cy="4575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608" y="1027134"/>
            <a:ext cx="5848350" cy="52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5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614" y="1440492"/>
            <a:ext cx="4584527" cy="4736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Радостно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снял я шапку и, помахав ею, крикнул: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Счастливый путь, утята! Ребята надо мной засмеялись.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760" y="1440492"/>
            <a:ext cx="5980020" cy="445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2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8" y="237995"/>
            <a:ext cx="11900770" cy="6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4975" y="1320783"/>
            <a:ext cx="5838825" cy="42643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9140" y="1553228"/>
            <a:ext cx="439663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 Что вы смеетесь, глупыши? - сказал я ребятам. - Думаете, так-то легко попасть утятам в озеро? Снимайте живо все шапки, кричите “до свиданья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”!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91847" y="275574"/>
            <a:ext cx="8693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чем </a:t>
            </a:r>
            <a:r>
              <a:rPr lang="ru-RU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попросил </a:t>
            </a:r>
            <a:r>
              <a:rPr lang="ru-RU" sz="3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ребят Пришвин?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211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822" y="1202499"/>
            <a:ext cx="4684734" cy="4974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smtClean="0">
                <a:latin typeface="Arial" panose="020B0604020202020204" pitchFamily="34" charset="0"/>
                <a:cs typeface="Arial" panose="020B0604020202020204" pitchFamily="34" charset="0"/>
              </a:rPr>
              <a:t>И те же самые шапки, запыленные на дороге при ловле утят, поднялись в воздух, все разом закричали ребята:</a:t>
            </a:r>
          </a:p>
          <a:p>
            <a:pPr marL="0" indent="0">
              <a:buNone/>
            </a:pPr>
            <a:r>
              <a:rPr lang="ru-RU" sz="3200" smtClean="0">
                <a:latin typeface="Arial" panose="020B0604020202020204" pitchFamily="34" charset="0"/>
                <a:cs typeface="Arial" panose="020B0604020202020204" pitchFamily="34" charset="0"/>
              </a:rPr>
              <a:t>- До свиданья, утята!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556" y="1315233"/>
            <a:ext cx="5861651" cy="463462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8619" y="4721662"/>
            <a:ext cx="4722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кричал</a:t>
            </a: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3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дет</a:t>
            </a: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3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1414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Пословицы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8619" y="1377863"/>
            <a:ext cx="592481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Умел </a:t>
            </a:r>
          </a:p>
          <a:p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ошибиться,</a:t>
            </a:r>
          </a:p>
          <a:p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умей и…</a:t>
            </a:r>
          </a:p>
          <a:p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(смеяться, </a:t>
            </a:r>
          </a:p>
          <a:p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исправиться, похвалиться).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8066" y="1590804"/>
            <a:ext cx="563671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Добрый </a:t>
            </a:r>
          </a:p>
          <a:p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пример</a:t>
            </a:r>
          </a:p>
          <a:p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лучше ста</a:t>
            </a:r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  (друзей, рублей</a:t>
            </a:r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</a:t>
            </a:r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2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300" y="264754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каким рассказом познакомились на уроке?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Кто его автор?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Какую ошибку совершили мальчики?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Кто им помог её исправить?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Можно ли так поступать? Почему?</a:t>
            </a:r>
          </a:p>
        </p:txBody>
      </p:sp>
      <p:pic>
        <p:nvPicPr>
          <p:cNvPr id="2050" name="Picture 2" descr="D:\клипарт\школа\0_72a37_a7d42596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7735" y="2680571"/>
            <a:ext cx="2151365" cy="3631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91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Мы хозяева нашей природы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Мои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молодые друзья! Мы хозяева нашей природы, и она для нас кладовая солнца с великими сокровищами жизни. Мало того, чтобы сокровища эти охранять — их надо открывать и показывать.</a:t>
            </a:r>
          </a:p>
          <a:p>
            <a:pPr marL="0" indent="0" fontAlgn="base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Для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рыбы нужна чистая вода — будем охранять наши водоёмы.</a:t>
            </a:r>
          </a:p>
          <a:p>
            <a:pPr marL="0" indent="0" fontAlgn="base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лесах, степях, горах разные ценные животные — будем охранять наши леса, степи, горы.</a:t>
            </a:r>
          </a:p>
          <a:p>
            <a:pPr marL="0" indent="0" fontAlgn="base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Рыбе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вода, птице — воздух, зверю — лес степь, горы.</a:t>
            </a:r>
          </a:p>
          <a:p>
            <a:pPr marL="0" indent="0" fontAlgn="base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человеку нужна родина. И охранять природу — значит охранять родину.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7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на дом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Учительница шаржа стоя рядом с классн классным Иллюстрация вектора -  иллюстрации насчитывающей жест, счастливо: 457415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5455" y="1406368"/>
            <a:ext cx="7786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самостоятельного выполнения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3274" y="2618523"/>
            <a:ext cx="6276108" cy="138499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Прочитать рассказ.</a:t>
            </a:r>
          </a:p>
          <a:p>
            <a:r>
              <a:rPr lang="ru-RU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Ответить на вопросы  задания.</a:t>
            </a:r>
          </a:p>
          <a:p>
            <a:r>
              <a:rPr lang="ru-RU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Уметь пересказывать.</a:t>
            </a:r>
            <a:endParaRPr lang="ru-RU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Словарная работа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15649" y="1465545"/>
            <a:ext cx="8695151" cy="4660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Озеро – </a:t>
            </a:r>
            <a:r>
              <a:rPr lang="en-US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uz-Latn-UZ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Гнездо – </a:t>
            </a:r>
            <a:r>
              <a:rPr lang="en-US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in, </a:t>
            </a:r>
            <a:r>
              <a:rPr lang="en-US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qush</a:t>
            </a:r>
            <a:r>
              <a:rPr lang="en-US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uyasi</a:t>
            </a:r>
            <a:endParaRPr lang="ru-RU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Ястреб – </a:t>
            </a:r>
            <a:r>
              <a:rPr lang="en-US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qarchig</a:t>
            </a:r>
            <a:r>
              <a:rPr lang="uz-Latn-UZ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endParaRPr lang="ru-RU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Швырять – </a:t>
            </a:r>
            <a:r>
              <a:rPr lang="en-US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irg</a:t>
            </a:r>
            <a:r>
              <a:rPr lang="uz-Latn-UZ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itmoq</a:t>
            </a:r>
            <a:endParaRPr lang="ru-RU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Холм – </a:t>
            </a:r>
            <a:r>
              <a:rPr lang="en-US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tepa</a:t>
            </a:r>
            <a:r>
              <a:rPr lang="uz-Latn-UZ" i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lik</a:t>
            </a:r>
            <a:endParaRPr lang="ru-RU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Овсяное поле – </a:t>
            </a:r>
            <a:r>
              <a:rPr lang="en-US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suli</a:t>
            </a:r>
            <a:r>
              <a:rPr lang="en-US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dala</a:t>
            </a:r>
            <a:endParaRPr lang="ru-RU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ln w="1905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Паровое поле </a:t>
            </a:r>
            <a:r>
              <a:rPr lang="en-US" i="1" dirty="0" smtClean="0">
                <a:ln w="1905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i="1" dirty="0" err="1" smtClean="0">
                <a:ln w="1905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shudgor</a:t>
            </a:r>
            <a:endParaRPr lang="ru-RU" i="1" dirty="0" smtClean="0">
              <a:ln w="1905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Глупыш – глупый малыш</a:t>
            </a:r>
          </a:p>
          <a:p>
            <a:pPr marL="0" indent="0">
              <a:buNone/>
            </a:pPr>
            <a:r>
              <a:rPr lang="ru-RU" i="1" dirty="0" smtClean="0">
                <a:ln w="1905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Верста  - 1, 06 км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650" y="1465545"/>
            <a:ext cx="3209650" cy="456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3239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01842" y="1758041"/>
            <a:ext cx="4133589" cy="401898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42975" y="1690688"/>
            <a:ext cx="4972050" cy="415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Отгадайте загадки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11614" y="1665389"/>
            <a:ext cx="5412539" cy="3148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96" y="1825625"/>
            <a:ext cx="6067425" cy="315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2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4" y="0"/>
            <a:ext cx="12079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932" y="864296"/>
            <a:ext cx="4233797" cy="5312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Маленькая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дикая уточка чирок-свистунок решилась наконец-то перевести своих утят из леса, в обход деревни, в озеро на свободу.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267" y="1690687"/>
            <a:ext cx="4557387" cy="434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021" y="864296"/>
            <a:ext cx="5602780" cy="52900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8932" y="3982998"/>
            <a:ext cx="4384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Где жил</a:t>
            </a: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3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уточка и утята?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6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822" y="1152395"/>
            <a:ext cx="4196220" cy="5024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Весной это озеро далеко разливалось и прочное место для гнезда можно было найти только версты за три, на кочке, в болотистом лесу.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083" y="1665027"/>
            <a:ext cx="5772150" cy="46725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083" y="1152395"/>
            <a:ext cx="5772150" cy="51851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3775" y="4721660"/>
            <a:ext cx="4647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случилось весной на озере?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0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050" y="1023959"/>
            <a:ext cx="46231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 когда вода спала, пришлось все три версты путешествовать к озеру.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691" y="1164594"/>
            <a:ext cx="5715000" cy="47004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63879" y="3989353"/>
            <a:ext cx="40584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Куда повел</a:t>
            </a:r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своих утят уточк</a:t>
            </a:r>
            <a:r>
              <a:rPr lang="ru-RU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1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680</Words>
  <Application>Microsoft Office PowerPoint</Application>
  <PresentationFormat>Широкоэкранный</PresentationFormat>
  <Paragraphs>72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verdana</vt:lpstr>
      <vt:lpstr>Тема Office</vt:lpstr>
      <vt:lpstr>Русский язык литературное чтение</vt:lpstr>
      <vt:lpstr>Презентация PowerPoint</vt:lpstr>
      <vt:lpstr>Словарная работа</vt:lpstr>
      <vt:lpstr>Презентация PowerPoint</vt:lpstr>
      <vt:lpstr>Отгадайте 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Пословицы</vt:lpstr>
      <vt:lpstr>Вопросы</vt:lpstr>
      <vt:lpstr>Мы хозяева нашей природы</vt:lpstr>
      <vt:lpstr>Задание на дом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 литературное чтение</dc:title>
  <dc:creator>WINDOWS 10</dc:creator>
  <cp:lastModifiedBy>Пользователь</cp:lastModifiedBy>
  <cp:revision>47</cp:revision>
  <dcterms:created xsi:type="dcterms:W3CDTF">2020-09-06T11:53:35Z</dcterms:created>
  <dcterms:modified xsi:type="dcterms:W3CDTF">2020-10-15T07:07:15Z</dcterms:modified>
</cp:coreProperties>
</file>