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69" r:id="rId2"/>
    <p:sldId id="268" r:id="rId3"/>
    <p:sldId id="256" r:id="rId4"/>
    <p:sldId id="257" r:id="rId5"/>
    <p:sldId id="283" r:id="rId6"/>
    <p:sldId id="284" r:id="rId7"/>
    <p:sldId id="285" r:id="rId8"/>
    <p:sldId id="294" r:id="rId9"/>
    <p:sldId id="262" r:id="rId10"/>
    <p:sldId id="288" r:id="rId11"/>
    <p:sldId id="286" r:id="rId12"/>
    <p:sldId id="292" r:id="rId13"/>
    <p:sldId id="270" r:id="rId14"/>
    <p:sldId id="287" r:id="rId15"/>
    <p:sldId id="266" r:id="rId16"/>
    <p:sldId id="267" r:id="rId17"/>
    <p:sldId id="271" r:id="rId18"/>
    <p:sldId id="289" r:id="rId19"/>
    <p:sldId id="272" r:id="rId20"/>
    <p:sldId id="273" r:id="rId21"/>
    <p:sldId id="265" r:id="rId22"/>
    <p:sldId id="291" r:id="rId23"/>
    <p:sldId id="290" r:id="rId24"/>
    <p:sldId id="274" r:id="rId25"/>
    <p:sldId id="275" r:id="rId26"/>
    <p:sldId id="296" r:id="rId27"/>
    <p:sldId id="276" r:id="rId28"/>
    <p:sldId id="298" r:id="rId29"/>
    <p:sldId id="277" r:id="rId30"/>
    <p:sldId id="293" r:id="rId31"/>
    <p:sldId id="295" r:id="rId32"/>
    <p:sldId id="260" r:id="rId33"/>
    <p:sldId id="261" r:id="rId34"/>
    <p:sldId id="279" r:id="rId35"/>
    <p:sldId id="280" r:id="rId36"/>
    <p:sldId id="281" r:id="rId3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AC66-FB29-45AE-8176-EDBD740539B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C487F-9E52-4EF5-A19C-348F30F99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87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C487F-9E52-4EF5-A19C-348F30F99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082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Осенний Фон Боке Осень - Бесплатное изображение на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07704" y="1347614"/>
            <a:ext cx="5148064" cy="21236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O‘zbek tili</a:t>
            </a:r>
            <a:endParaRPr lang="ru-RU" sz="6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555526"/>
            <a:ext cx="3888432" cy="4248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en-US" dirty="0" smtClean="0"/>
              <a:t>   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Oromgohda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turli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o‘yinlar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o‘ynay-dilar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o‘qiydilar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Sayohat-ga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chiqadilar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Musobaqalarda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etadilar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Гость\Desktop\200120000238_1633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99542"/>
            <a:ext cx="498174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964922"/>
            <a:ext cx="3600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Havo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soviy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boshlaydi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Daraxtlarning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barg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lari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sarg‘ayadi. Hosil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olinadi. …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483518"/>
            <a:ext cx="468052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771550"/>
            <a:ext cx="4644008" cy="3168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Osmonda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bulutlar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ko‘p bo‘ladi. Tez-tez yomg‘ir yog‘adi. Quyosh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ba’zan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ko‘rinmaydi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Kuchli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barglarni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uchirib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Презентация на тему: &quot;Осень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95486"/>
            <a:ext cx="4320480" cy="4731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6" descr="Обои листья, рамка, открытка, шаблон, заготовка картинки на рабочий стол,  раздел рендеринг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9502"/>
            <a:ext cx="8136904" cy="1052736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mashq.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Nuqtalar o‘rniga kerakli so‘zlarni qo‘yib, matnni ko‘chiring (45-bet).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283718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1563638"/>
            <a:ext cx="8136904" cy="9541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1.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Перепишите предложения, вставляя вместо точек нужные слова.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2715766"/>
            <a:ext cx="813690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Foydalanish uchun so‘zlar: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salqin, issiq, </a:t>
            </a:r>
            <a:r>
              <a:rPr lang="en-US" sz="3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to‘kiladi, sarg‘ayadi, uchib, qushlar.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Обои листья, рамка, открытка, шаблон, заготовка картинки на рабочий стол,  раздел рендеринг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868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7494"/>
            <a:ext cx="3960440" cy="857250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mashq.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275606"/>
            <a:ext cx="7704856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O‘zbekistonda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juda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bo‘ladi. 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Kuz kelganda havo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bo‘ladi. 3.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yozda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emas, kuzda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pishadigan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bor. 4.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Kech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kuzga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borib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daraxtlar bargi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...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       ...       . 5.    ...        issiq o‘lkalarga     ...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24128" y="1275606"/>
            <a:ext cx="889987" cy="55399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issiq</a:t>
            </a:r>
            <a:endParaRPr lang="ru-RU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1729720"/>
            <a:ext cx="110479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salqin</a:t>
            </a:r>
            <a:endParaRPr lang="ru-RU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5" y="2643758"/>
            <a:ext cx="2088232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3147814"/>
            <a:ext cx="1782347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sarg‘ayadi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3147814"/>
            <a:ext cx="1512168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to‘kiladi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84168" y="3075806"/>
            <a:ext cx="1402948" cy="55399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Qushlar</a:t>
            </a:r>
            <a:endParaRPr lang="ru-RU" sz="3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3579862"/>
            <a:ext cx="104067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uchib</a:t>
            </a:r>
            <a:endParaRPr lang="ru-RU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88224" y="2211710"/>
            <a:ext cx="1619354" cy="55399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/>
      <p:bldP spid="7" grpId="0" build="allAtOnce" animBg="1"/>
      <p:bldP spid="8" grpId="0" build="allAtOnce" animBg="1"/>
      <p:bldP spid="9" grpId="0" build="allAtOnce" animBg="1"/>
      <p:bldP spid="10" grpId="0" build="allAtOnce" animBg="1"/>
      <p:bldP spid="11" grpId="0" build="allAtOnce"/>
      <p:bldP spid="13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05979"/>
            <a:ext cx="3888432" cy="857250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131590"/>
            <a:ext cx="5616624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issiq –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жарко</a:t>
            </a:r>
            <a:endParaRPr lang="en-US" sz="3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kech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поздняя осень</a:t>
            </a:r>
            <a:endParaRPr lang="en-US" sz="3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salqin –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прохладно</a:t>
            </a:r>
            <a:endParaRPr lang="en-US" sz="3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sarg‘aymoq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желтеть</a:t>
            </a:r>
            <a:endParaRPr lang="en-US" sz="3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фрукты</a:t>
            </a:r>
            <a:endParaRPr lang="en-US" sz="3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to‘kilmoq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выпадать</a:t>
            </a:r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000" b="1" dirty="0" err="1" smtClean="0"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овощи</a:t>
            </a:r>
            <a:endParaRPr lang="en-US" sz="3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uchmoq –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летать</a:t>
            </a:r>
            <a:endParaRPr lang="en-US" sz="3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Обои листья, рамка, открытка, шаблон, заготовка картинки на рабочий стол,  раздел рендеринг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95486"/>
            <a:ext cx="4896544" cy="86409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OLING!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203598"/>
            <a:ext cx="7272808" cy="18158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Ish-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harakatning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tomonidan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bajarilishi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-lar, -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sinlar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bilan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ifodalanadi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Masalan: O‘quvchilar hosil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olishga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3147814"/>
            <a:ext cx="7344816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Выполнение  действия другими лицами,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есть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(III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лицо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множественного числа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образуется  добавлением окончаний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-lar, -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sinlar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Обои листья, рамка, открытка, шаблон, заготовка картинки на рабочий стол,  раздел рендеринг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9542"/>
            <a:ext cx="8229600" cy="1357659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mashq. </a:t>
            </a:r>
            <a:r>
              <a:rPr lang="en-US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Gaplarni o‘qing.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3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3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sinlar</a:t>
            </a:r>
            <a:r>
              <a:rPr lang="en-US" sz="3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qo‘shimchalarini</a:t>
            </a:r>
            <a:r>
              <a:rPr lang="en-US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so‘zlarni topib, daftaringizga ko‘chiring. </a:t>
            </a:r>
            <a:r>
              <a:rPr lang="en-US" sz="3300" b="1" dirty="0" smtClean="0">
                <a:solidFill>
                  <a:srgbClr val="002060"/>
                </a:solidFill>
              </a:rPr>
              <a:t/>
            </a:r>
            <a:br>
              <a:rPr lang="en-US" sz="3300" b="1" dirty="0" smtClean="0">
                <a:solidFill>
                  <a:srgbClr val="002060"/>
                </a:solidFill>
              </a:rPr>
            </a:br>
            <a:endParaRPr lang="ru-RU" sz="33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499742"/>
            <a:ext cx="8208912" cy="1384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2.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предложения. Найдите слова с окончаниями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-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sinlar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перепишите в тетрадь.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Обои листья, рамка, открытка, шаблон, заготовка картинки на рабочий стол,  раздел рендеринг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2-mashq.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059582"/>
            <a:ext cx="7776864" cy="396044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1.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boshlandi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yig‘ish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uchun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dalaga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ko‘radi.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tarnov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mo‘rilarni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tozalay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Hasharchilar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qatnash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sinlar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hiq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tozalay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qatnash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sinlar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/>
          </a:p>
          <a:p>
            <a:pPr>
              <a:buNone/>
            </a:pP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Фон для презентации - красивые картинки (37 фото) • Прикольные картинки и  позити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BILIB OLING!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15566"/>
            <a:ext cx="8208912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Quyida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so‘zlardagi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tovushini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talaffuz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qilishga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odatlaning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Правильно произносите слова со звуком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sh.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ahar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oli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hur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akar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yum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udgor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amol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qo‘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iq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qo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iq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ak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o‘x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odzim | Floral border design, Free printable stationery, Fall wallpaper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63688" y="915566"/>
            <a:ext cx="5544616" cy="25545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Mavzu: 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6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endParaRPr lang="en-US" sz="6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(1-dars)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2052" name="Picture 4" descr="Осенние листья шаблоны презентаций powerpoint - Imgu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2283718"/>
            <a:ext cx="3905250" cy="3041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Шаблоны для презентаций &quot;Осень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topshiriq. 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Matnni o‘qing va </a:t>
            </a: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923678"/>
            <a:ext cx="4752528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Bug‘doy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yurtimizning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boyliklaridan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Пшеница- одно из основных богатств нашей страны.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Bug‘doy kuzda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ekiladi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Пшеницу сеют осенью.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419622"/>
            <a:ext cx="828092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2.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Прочитайте текст и выполните данное задание.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 l="5085" t="1613" r="3390" b="1600"/>
          <a:stretch>
            <a:fillRect/>
          </a:stretch>
        </p:blipFill>
        <p:spPr bwMode="auto">
          <a:xfrm>
            <a:off x="5220072" y="1916397"/>
            <a:ext cx="3456384" cy="31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 l="5085" t="1613" r="3390" b="1600"/>
          <a:stretch>
            <a:fillRect/>
          </a:stretch>
        </p:blipFill>
        <p:spPr bwMode="auto">
          <a:xfrm>
            <a:off x="4644008" y="627534"/>
            <a:ext cx="432048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411510"/>
            <a:ext cx="457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ekishdan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yer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shudgor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посева землю пашут.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Bug‘doy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bilan yer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unadi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Пшеница растёт под землёй всю зиму.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Boshoqlar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to‘lishganda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boshlanadi.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Сбор пшеницы начинается после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созрева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колосьев.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5486"/>
            <a:ext cx="4752528" cy="46085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Bug‘doy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tegirmonga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tushguncha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katta mehnat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qiladilar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Дехкане усердно трудятся до поступления пшеницы в мельницу. </a:t>
            </a:r>
            <a:endParaRPr lang="en-US" sz="29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Bug‘doy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uchun eng kerakli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ne’mat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Пшеница для человека самая нужная пища.</a:t>
            </a:r>
            <a:r>
              <a:rPr lang="en-US" sz="2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900" dirty="0"/>
          </a:p>
        </p:txBody>
      </p:sp>
      <p:pic>
        <p:nvPicPr>
          <p:cNvPr id="49156" name="Picture 4" descr="В Туркменистане начался сбор пшеницы :: Озодаг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23478"/>
            <a:ext cx="4104456" cy="2376264"/>
          </a:xfrm>
          <a:prstGeom prst="rect">
            <a:avLst/>
          </a:prstGeom>
          <a:noFill/>
        </p:spPr>
      </p:pic>
      <p:pic>
        <p:nvPicPr>
          <p:cNvPr id="49158" name="Picture 6" descr="Пшеница | Yara Росс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571750"/>
            <a:ext cx="4104456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23528" y="555526"/>
            <a:ext cx="3960440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bug‘doy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unidan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pishiramiz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Потому что из пшеничной муки печём хлеб.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Non –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dasturxonimiz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ko‘rki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Хлеб – украшение </a:t>
            </a:r>
            <a:r>
              <a:rPr lang="ru-RU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дастархана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000" dirty="0"/>
          </a:p>
        </p:txBody>
      </p:sp>
      <p:pic>
        <p:nvPicPr>
          <p:cNvPr id="44034" name="Picture 2" descr="Бесплатно Фото | Различные виды хлеба из пшеничной му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83518"/>
            <a:ext cx="4536504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Шаблоны для презентаций &quot;Осень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555526"/>
            <a:ext cx="7416824" cy="9848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harfi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bo‘lgan so‘zlarni toping va bu so‘zlarni </a:t>
            </a:r>
            <a:r>
              <a:rPr lang="en-US" sz="29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talaffuz qiling.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707654"/>
            <a:ext cx="7416824" cy="9541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Найдите в тексте слова с буквой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 произнесите их.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859782"/>
            <a:ext cx="7704856" cy="18158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Eki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udgor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oqlar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to‘li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ganda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yig‘i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bo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lanadi,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guncha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iramiz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Обои листья, рамка, открытка, шаблон, заготовка картинки на рабочий стол,  раздел рендеринг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95486"/>
            <a:ext cx="3024336" cy="85725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9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203598"/>
            <a:ext cx="4824536" cy="30162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богатство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yer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 землёй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ekmoq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сеять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unmoq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расти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Обои листья, рамка, открытка, шаблон, заготовка картинки на рабочий стол,  раздел рендеринг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47664" y="987574"/>
            <a:ext cx="6480720" cy="25545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shudgor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пашня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boshoq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колос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tegirmon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мельница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yig‘ish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b="1" dirty="0" smtClean="0"/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сбор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mo‘ri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дымоход, дымовая труба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Текстура не эт фон - AVATAN P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352928" cy="1080120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„Bug‘doy“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matnidan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foydalanib,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javob bering.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283718"/>
            <a:ext cx="8352928" cy="26776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Bug‘doy </a:t>
            </a:r>
            <a:r>
              <a:rPr lang="en-US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ekiladi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Когда сеют пшеницу?</a:t>
            </a:r>
            <a:endParaRPr lang="en-US" sz="27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Bug‘doydan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nimalar </a:t>
            </a:r>
            <a:r>
              <a:rPr lang="en-US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готовят из пшеницы?</a:t>
            </a:r>
            <a:endParaRPr lang="en-US" sz="27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O‘zbekiston </a:t>
            </a:r>
            <a:r>
              <a:rPr lang="en-US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gerbida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nima uchun bug‘doy 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boshog‘i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tasviri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tushirilgan</a:t>
            </a:r>
            <a:r>
              <a:rPr lang="en-US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Почему на гербе Узбекистана нарисованы колосья пшеницы?</a:t>
            </a:r>
            <a:endParaRPr lang="en-US" sz="27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75606"/>
            <a:ext cx="8352928" cy="9541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Самостоятельная  работа.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Ответьте  на вопросы, используя  текст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«Пшеница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5486"/>
            <a:ext cx="8229600" cy="158417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en-US" dirty="0" smtClean="0"/>
              <a:t>     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Bug‘doy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donidan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un non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pishirish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makaron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qandolat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mahsulotlarini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tayyorlash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uchun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ishlatiladi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Презентация по товароведению на тему &quot;Хлебобулочные изделия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07654"/>
            <a:ext cx="6624736" cy="34358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3478"/>
            <a:ext cx="7488832" cy="857250"/>
          </a:xfrm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topshiriq. 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She’rni ifodali o‘qing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(48-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b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51670"/>
            <a:ext cx="4320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OLTIN KUZ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To‘rt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faslning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asili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sig‘mas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Qanday go‘zal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hoziri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Oltin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Ortiq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Elga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tortiq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843558"/>
            <a:ext cx="7128792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Задание 3.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Прочитайте выразительно стихотворение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«Золотая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осень».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pic>
        <p:nvPicPr>
          <p:cNvPr id="31746" name="Picture 2" descr="Жара до +29°C придет в Кузбасс в начале осени - Новости Новокузнецка  сегодня, новости дня, последние нов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995687"/>
            <a:ext cx="428396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Наклейка осень листья PNG - AVATAN P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83518"/>
            <a:ext cx="7992888" cy="1512168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</a:t>
            </a:r>
            <a:r>
              <a:rPr lang="en-US" sz="5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tekshirish: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139702"/>
            <a:ext cx="6400800" cy="2305422"/>
          </a:xfrm>
        </p:spPr>
        <p:txBody>
          <a:bodyPr>
            <a:norm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O‘tilgan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mavzularga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4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tuzish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Осень клен | Скачать бесплатные векторные изображения, фото и PSD-фай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38"/>
            <a:ext cx="9144000" cy="51435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555526"/>
            <a:ext cx="5472608" cy="4032448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Bahor,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yozning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xirmoni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Oppoq qish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qadrdoni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it-IT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Oq non, oq palov joni,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Oltin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Ortiq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Elga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tortiq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Guli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Muhamedova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Текстура не эт фон - AVATAN P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563638"/>
            <a:ext cx="6491064" cy="1440160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>
              <a:buNone/>
            </a:pPr>
            <a:r>
              <a:rPr lang="en-US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Mustahkamlash:</a:t>
            </a:r>
            <a:endParaRPr lang="ru-RU" sz="7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Наклейка осень листья PNG - AVATAN P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6536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7494"/>
            <a:ext cx="8208912" cy="85725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Maqollar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hosil qiling.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15616" y="1593835"/>
            <a:ext cx="7272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895600" algn="l"/>
                <a:tab pos="40386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harakat 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Bahorgi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barakat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kuzgi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87624" y="2139702"/>
            <a:ext cx="6768752" cy="196977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95600" algn="l"/>
                <a:tab pos="4038600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95600" algn="l"/>
                <a:tab pos="4038600" algn="l"/>
              </a:tabLst>
            </a:pP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haydasang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Yer,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yuz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hayda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kuz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hayda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kuz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haydamasang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895600" algn="l"/>
                <a:tab pos="4038600" algn="l"/>
              </a:tabLst>
            </a:pP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yig‘sang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qishda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yeysan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Kuzda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95600" algn="l"/>
                <a:tab pos="40386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Наклейка осень листья PNG - AVATAN P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Maqollar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tabLst>
                <a:tab pos="2895600" algn="l"/>
                <a:tab pos="4038600" algn="l"/>
              </a:tabLst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Bahorgi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harakat,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kuzgi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barakat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  <a:tabLst>
                <a:tab pos="2895600" algn="l"/>
                <a:tab pos="4038600" algn="l"/>
              </a:tabLst>
            </a:pPr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895600" algn="l"/>
                <a:tab pos="4038600" algn="l"/>
              </a:tabLst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Yer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haydasang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kuz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hayda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895600" algn="l"/>
                <a:tab pos="4038600" algn="l"/>
              </a:tabLst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kuz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haydamasang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yuz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hayda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895600" algn="l"/>
                <a:tab pos="4038600" algn="l"/>
              </a:tabLst>
            </a:pPr>
            <a:endParaRPr lang="en-US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895600" algn="l"/>
                <a:tab pos="4038600" algn="l"/>
              </a:tabLst>
            </a:pPr>
            <a:r>
              <a:rPr lang="en-US" sz="1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Kuzda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yig‘sang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qishda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yeysan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2895600" algn="l"/>
                <a:tab pos="4038600" algn="l"/>
              </a:tabLst>
            </a:pPr>
            <a:endParaRPr lang="en-US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Обои листья, рамка, открытка, шаблон, заготовка картинки на рабочий стол,  раздел рендеринг - скача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3275856" y="1995686"/>
            <a:ext cx="2808312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ishlar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43608" y="699542"/>
            <a:ext cx="2664296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Paxta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terib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olinadi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15616" y="3219822"/>
            <a:ext cx="2592288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Tom va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mo‘rilar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tozalanadi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08104" y="3291830"/>
            <a:ext cx="2664296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Meva va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sabzavotlar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olinadi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580112" y="771550"/>
            <a:ext cx="2520280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Bug‘doy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ekiladi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>
            <a:endCxn id="5" idx="1"/>
          </p:cNvCxnSpPr>
          <p:nvPr/>
        </p:nvCxnSpPr>
        <p:spPr>
          <a:xfrm>
            <a:off x="3419872" y="1923678"/>
            <a:ext cx="267252" cy="27236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580112" y="1779662"/>
            <a:ext cx="360040" cy="36004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622527" y="2295058"/>
            <a:ext cx="246161" cy="2214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5" idx="5"/>
          </p:cNvCxnSpPr>
          <p:nvPr/>
        </p:nvCxnSpPr>
        <p:spPr>
          <a:xfrm>
            <a:off x="5672900" y="3163477"/>
            <a:ext cx="297389" cy="34980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5" idx="3"/>
            <a:endCxn id="7" idx="7"/>
          </p:cNvCxnSpPr>
          <p:nvPr/>
        </p:nvCxnSpPr>
        <p:spPr>
          <a:xfrm flipH="1">
            <a:off x="3328272" y="3163477"/>
            <a:ext cx="358852" cy="2988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Фон осень - AVATAN P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07704" y="267494"/>
            <a:ext cx="5240156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 topshiriq: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203598"/>
            <a:ext cx="7200800" cy="13234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„Oltin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 she’rini yod oling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(48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-bet).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2643758"/>
            <a:ext cx="5933997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Самостоятельное задание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3435846"/>
            <a:ext cx="7056784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Выучить стихотворение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«Золотая 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осень».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 descr="Что режиссеры любят в осени: 5 прекрасных моментов | НЬЮ-ЙОРКСКАЯ АКАДЕМИЯ  КИНОИСКУССТВА – БЛО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04" y="13331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03648" y="1491630"/>
            <a:ext cx="5832648" cy="193899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E’tiboringiz  </a:t>
            </a: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uchun  rahmat!</a:t>
            </a:r>
            <a:endParaRPr lang="ru-RU" sz="6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AutoShape 2" descr="ᐈ Картинки осени фотографии, картинка осень | скачать на Depositphotos®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ᐈ Картинки осени фотографии, картинка осень | скачать на Depositphotos®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AutoShape 6" descr="ᐈ Картинки осени фотографии, картинка осень | скачать на Depositphotos®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Kuz faslida havo salqin bo‘ladi. Tez-tez yomg‘ir  yog‘adi.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AutoShape 4" descr="Погода осенью приготовила сюрпризы для жителей России в 2019 году |  Общество | Селдон Новост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8" name="AutoShape 6" descr="Погода осенью приготовила сюрпризы для жителей России в 2019 году |  Общество | Селдон Новости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0" name="Picture 8" descr="Осень устроит Львову черную пятницу 15 ноября - ЗНАЙ Ю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03598"/>
            <a:ext cx="8496944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699542"/>
            <a:ext cx="3456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Daraxtlarning  barglari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sarg‘ayib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to‘kila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bosh-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laydi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Issiqsevar  qushlar  issiq o‘lka-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uchib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keta-dilar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Почему птицы улетают на юг? Причины, фото и видео - «Как и Почему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571750"/>
            <a:ext cx="5112568" cy="2448272"/>
          </a:xfrm>
          <a:prstGeom prst="rect">
            <a:avLst/>
          </a:prstGeom>
          <a:noFill/>
        </p:spPr>
      </p:pic>
      <p:pic>
        <p:nvPicPr>
          <p:cNvPr id="8" name="Picture 2" descr="17 интересных фактов об осен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0"/>
            <a:ext cx="5112568" cy="257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640960" cy="13681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boshlanadi.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ko‘radi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tarnov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va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mo‘ri-larni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tozalaydilar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Осенние работы в саду: как подготовить свой огород к зимним холодам? –  Дизайн Каф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35646"/>
            <a:ext cx="4209976" cy="3240360"/>
          </a:xfrm>
          <a:prstGeom prst="rect">
            <a:avLst/>
          </a:prstGeom>
          <a:noFill/>
        </p:spPr>
      </p:pic>
      <p:pic>
        <p:nvPicPr>
          <p:cNvPr id="40964" name="Picture 4" descr="Man Cleaning A Gutter Vector - Download Free Vectors, Clipart Graphics &amp;  Vector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635646"/>
            <a:ext cx="4507507" cy="3219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7494"/>
            <a:ext cx="8229600" cy="10835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Dehqonlar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qishga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tayyorlanadilar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Hosilni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oladilar.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Осенние работы в огороде - статья от пользователя ОБИ Клуб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91630"/>
            <a:ext cx="4464496" cy="3456384"/>
          </a:xfrm>
          <a:prstGeom prst="rect">
            <a:avLst/>
          </a:prstGeom>
          <a:noFill/>
        </p:spPr>
      </p:pic>
      <p:pic>
        <p:nvPicPr>
          <p:cNvPr id="5" name="Picture 4" descr="Осенние работы на даче в октябре | Красивый Дом и Сад"/>
          <p:cNvPicPr>
            <a:picLocks noChangeAspect="1" noChangeArrowheads="1"/>
          </p:cNvPicPr>
          <p:nvPr/>
        </p:nvPicPr>
        <p:blipFill>
          <a:blip r:embed="rId3" cstate="print"/>
          <a:srcRect b="4137"/>
          <a:stretch>
            <a:fillRect/>
          </a:stretch>
        </p:blipFill>
        <p:spPr bwMode="auto">
          <a:xfrm>
            <a:off x="4932040" y="1491630"/>
            <a:ext cx="4032448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91264" cy="1296145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faslda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bepoyon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dalalardagi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paxtalar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oppoq bo‘lib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ochiladi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paxta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yig‘im-terimi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boshlanadi.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2226" name="Picture 2" descr="В Узбекистане во время принудительного сбора хлопка у женщины случился  выкидыш « Народное Движение Узбекистана"/>
          <p:cNvPicPr>
            <a:picLocks noChangeAspect="1" noChangeArrowheads="1"/>
          </p:cNvPicPr>
          <p:nvPr/>
        </p:nvPicPr>
        <p:blipFill>
          <a:blip r:embed="rId2" cstate="print"/>
          <a:srcRect b="3444"/>
          <a:stretch>
            <a:fillRect/>
          </a:stretch>
        </p:blipFill>
        <p:spPr bwMode="auto">
          <a:xfrm>
            <a:off x="755576" y="1131590"/>
            <a:ext cx="7632848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35646"/>
            <a:ext cx="4248472" cy="1427093"/>
          </a:xfr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Kunlar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isiydi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oromgoh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larda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dam oladilar.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Ko‘lda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maza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cho‘miladilar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3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23478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topshiriq.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Rasmlardagi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fasllarini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qiyoslang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Matnlarni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o‘z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fikringiz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bilan davom ettiring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(45-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166158"/>
            <a:ext cx="3528392" cy="1781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915566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1.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Сравните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картинки и продолжите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текст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147814"/>
            <a:ext cx="3744416" cy="178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499992" y="1491630"/>
            <a:ext cx="446449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Polizda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qovun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tarvuz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pishadi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Havo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soviy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boshlaydi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Daraxtlar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barglari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sarg‘ayadi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yig‘ib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6" grpId="0"/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1018</Words>
  <Application>Microsoft Office PowerPoint</Application>
  <PresentationFormat>Экран (16:9)</PresentationFormat>
  <Paragraphs>134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Mustaqil topshiriqni tekshirish:</vt:lpstr>
      <vt:lpstr>Презентация PowerPoint</vt:lpstr>
      <vt:lpstr>Презентация PowerPoint</vt:lpstr>
      <vt:lpstr>Презентация PowerPoint</vt:lpstr>
      <vt:lpstr>Презентация PowerPoint</vt:lpstr>
      <vt:lpstr>Bu faslda bepoyon dalalardagi paxtalar oppoq bo‘lib ochiladi va paxta yig‘im-terimi boshlanadi.  </vt:lpstr>
      <vt:lpstr>Презентация PowerPoint</vt:lpstr>
      <vt:lpstr>Презентация PowerPoint</vt:lpstr>
      <vt:lpstr>Презентация PowerPoint</vt:lpstr>
      <vt:lpstr>Презентация PowerPoint</vt:lpstr>
      <vt:lpstr> 1- mashq. Nuqtalar o‘rniga kerakli so‘zlarni qo‘yib, matnni ko‘chiring (45-bet). </vt:lpstr>
      <vt:lpstr>1-mashq.</vt:lpstr>
      <vt:lpstr> LUG‘AT </vt:lpstr>
      <vt:lpstr> BILIB  OLING! </vt:lpstr>
      <vt:lpstr> 2- mashq. Gaplarni o‘qing.  -dilar, -sinlar qo‘shimchalarini olgan so‘zlarni topib, daftaringizga ko‘chiring.  </vt:lpstr>
      <vt:lpstr>2-mashq.</vt:lpstr>
      <vt:lpstr> BILIB OLING! </vt:lpstr>
      <vt:lpstr>2- topshiriq. Matnni o‘qing va berilgan topshiriqni bajaring.</vt:lpstr>
      <vt:lpstr>Презентация PowerPoint</vt:lpstr>
      <vt:lpstr>Презентация PowerPoint</vt:lpstr>
      <vt:lpstr>Презентация PowerPoint</vt:lpstr>
      <vt:lpstr>Презентация PowerPoint</vt:lpstr>
      <vt:lpstr> LUG‘AT </vt:lpstr>
      <vt:lpstr>Презентация PowerPoint</vt:lpstr>
      <vt:lpstr> Mustaqil ish: „Bug‘doy“ matnidan foydalanib, savollarga javob bering. </vt:lpstr>
      <vt:lpstr>Презентация PowerPoint</vt:lpstr>
      <vt:lpstr>3- topshiriq. She’rni ifodali o‘qing (48-bet). </vt:lpstr>
      <vt:lpstr>Презентация PowerPoint</vt:lpstr>
      <vt:lpstr>Презентация PowerPoint</vt:lpstr>
      <vt:lpstr>Maqollar hosil qiling.</vt:lpstr>
      <vt:lpstr>Maqollar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Fuji</dc:creator>
  <cp:lastModifiedBy>Гость</cp:lastModifiedBy>
  <cp:revision>145</cp:revision>
  <dcterms:created xsi:type="dcterms:W3CDTF">2020-10-31T14:12:07Z</dcterms:created>
  <dcterms:modified xsi:type="dcterms:W3CDTF">2020-11-02T06:58:25Z</dcterms:modified>
</cp:coreProperties>
</file>