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69" r:id="rId4"/>
    <p:sldId id="270" r:id="rId5"/>
    <p:sldId id="271" r:id="rId6"/>
    <p:sldId id="272" r:id="rId7"/>
    <p:sldId id="257" r:id="rId8"/>
    <p:sldId id="268" r:id="rId9"/>
    <p:sldId id="258" r:id="rId10"/>
    <p:sldId id="274" r:id="rId11"/>
    <p:sldId id="259" r:id="rId12"/>
    <p:sldId id="277" r:id="rId13"/>
    <p:sldId id="260" r:id="rId14"/>
    <p:sldId id="263" r:id="rId15"/>
    <p:sldId id="273" r:id="rId16"/>
    <p:sldId id="275" r:id="rId17"/>
    <p:sldId id="276" r:id="rId18"/>
    <p:sldId id="264" r:id="rId19"/>
    <p:sldId id="261" r:id="rId20"/>
    <p:sldId id="262" r:id="rId2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5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56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амка из разноцветных фруктов; овощи и сухофрукты на белой поверхности |  Бесплатно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1563638"/>
            <a:ext cx="4572000" cy="19389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3-sinf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ee Vector | Fruit and vegetables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1520" y="411510"/>
            <a:ext cx="4896544" cy="20110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Qirq</a:t>
            </a:r>
            <a:r>
              <a:rPr lang="en-US" sz="40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ko‘ylagi</a:t>
            </a:r>
            <a:r>
              <a:rPr lang="en-US" sz="40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bor,</a:t>
            </a:r>
          </a:p>
          <a:p>
            <a:r>
              <a:rPr lang="en-US" sz="40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 Bir </a:t>
            </a:r>
            <a:r>
              <a:rPr lang="en-US" sz="40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tugmasi</a:t>
            </a:r>
            <a:r>
              <a:rPr lang="en-US" sz="40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40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Выращивание лука репчатого на севок, зелень и репку, в домашних условиях и  в открытом грунте - Метеонов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11510"/>
            <a:ext cx="3456384" cy="2273148"/>
          </a:xfrm>
          <a:prstGeom prst="rect">
            <a:avLst/>
          </a:prstGeom>
          <a:noFill/>
        </p:spPr>
      </p:pic>
      <p:pic>
        <p:nvPicPr>
          <p:cNvPr id="11270" name="Picture 6" descr="Отличие репы от редьки: полезные свойства, особенности корнеплодов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2355726"/>
            <a:ext cx="2808312" cy="208823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51520" y="2248585"/>
            <a:ext cx="5616624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Yapaloq</a:t>
            </a:r>
            <a:r>
              <a:rPr lang="en-US" sz="40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buva</a:t>
            </a:r>
            <a:r>
              <a:rPr lang="en-US" sz="40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ichkarida</a:t>
            </a:r>
            <a:r>
              <a:rPr lang="en-US" sz="40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Soqollari</a:t>
            </a:r>
            <a:r>
              <a:rPr lang="en-US" sz="40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tashqarida</a:t>
            </a:r>
            <a:r>
              <a:rPr lang="en-US" sz="40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7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Рамка с овощами и фруктами | Премиум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075240" cy="129614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talaffuz qiling!</a:t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71550"/>
            <a:ext cx="8229600" cy="8640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       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Произносите правильно!</a:t>
            </a: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563638"/>
            <a:ext cx="8136904" cy="23083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tovushlarini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talaffuz qiling!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aram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ovoq</a:t>
            </a:r>
            <a:endParaRPr lang="en-US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artoshka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ovun</a:t>
            </a:r>
            <a:endParaRPr lang="en-US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ashnich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alampir</a:t>
            </a:r>
            <a:endParaRPr lang="en-US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Высокий угол зрения свежих овощей на белом фоне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05979"/>
            <a:ext cx="3528392" cy="857250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200151"/>
            <a:ext cx="5112568" cy="339447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</a:t>
            </a:r>
            <a:r>
              <a:rPr lang="ru-RU" dirty="0" smtClean="0"/>
              <a:t>   </a:t>
            </a:r>
            <a:r>
              <a:rPr lang="en-US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tugma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пуговица</a:t>
            </a:r>
            <a:endParaRPr lang="en-US" dirty="0" smtClean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qovoq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тыква</a:t>
            </a:r>
            <a:endParaRPr lang="en-US" dirty="0" smtClean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ichkarida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внутри</a:t>
            </a:r>
            <a:endParaRPr lang="en-US" dirty="0" smtClean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tashqarida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снаружи</a:t>
            </a:r>
            <a:endParaRPr lang="en-US" dirty="0" smtClean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qalampir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красный перец</a:t>
            </a:r>
            <a:endParaRPr lang="en-US" dirty="0" smtClean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Рамка с овощами и фруктами | Премиум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8291264" cy="1296143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U, o‘, g‘, g, k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harflaridan</a:t>
            </a:r>
            <a:r>
              <a:rPr lang="en-US" sz="32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birini</a:t>
            </a:r>
            <a:r>
              <a:rPr lang="en-US" sz="32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32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, so‘zlar yozing.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571750"/>
            <a:ext cx="8280920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Namuna:</a:t>
            </a:r>
          </a:p>
          <a:p>
            <a:r>
              <a:rPr lang="en-US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pl-PL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pl-PL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o‘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pl-PL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g‘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g</a:t>
            </a:r>
            <a:r>
              <a:rPr lang="pl-PL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pl-PL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en-US" sz="3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sz="3600" b="1" i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Umar     o‘lka        g‘oz           gul        kitob</a:t>
            </a:r>
          </a:p>
          <a:p>
            <a:r>
              <a:rPr lang="ru-RU" sz="36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... </a:t>
            </a:r>
            <a:r>
              <a:rPr lang="en-US" sz="36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36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6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36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36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36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6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...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491631"/>
            <a:ext cx="8280920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2. </a:t>
            </a:r>
            <a:r>
              <a:rPr lang="ru-RU" sz="28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Выберите  одну  из  букв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u, o‘, g‘, g, k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и напишите  слова.</a:t>
            </a:r>
            <a:r>
              <a:rPr lang="en-US" sz="28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800" dirty="0">
              <a:solidFill>
                <a:srgbClr val="00153E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712968" cy="1224136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pl-PL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o‘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pl-PL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g‘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g</a:t>
            </a:r>
            <a:r>
              <a:rPr lang="pl-PL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pl-PL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35646"/>
            <a:ext cx="8784976" cy="2952328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pt-BR" b="1" i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Umar         o‘lka       g‘oz             gul          kitob</a:t>
            </a:r>
          </a:p>
          <a:p>
            <a:pPr>
              <a:buNone/>
            </a:pPr>
            <a:r>
              <a:rPr lang="pt-BR" b="1" i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uzum         o‘rik       g‘uncha      gugurt     kamalak</a:t>
            </a:r>
          </a:p>
          <a:p>
            <a:pPr>
              <a:buNone/>
            </a:pPr>
            <a:r>
              <a:rPr lang="pt-BR" b="1" i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uy              o‘roq       g‘or            gilam       ko‘ylak</a:t>
            </a:r>
          </a:p>
          <a:p>
            <a:pPr>
              <a:buNone/>
            </a:pPr>
            <a:r>
              <a:rPr lang="pt-BR" b="1" i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uka         o‘rmon      g‘isht          gilos        koptok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915566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“To‘rtinchisi  ortiqcha”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AutoShape 2" descr="ᐈ Сливи фото, фотографии слива | скачать на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ᐈ Сливи фото, фотографии слива | скачать на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ᐈ Сливи фото, фотографии слива | скачать на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ᐈ Сливи фото, фотографии слива | скачать на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915566"/>
            <a:ext cx="172819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12" descr="Груша - День 2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715766"/>
            <a:ext cx="2304255" cy="2427734"/>
          </a:xfrm>
          <a:prstGeom prst="rect">
            <a:avLst/>
          </a:prstGeom>
          <a:noFill/>
        </p:spPr>
      </p:pic>
      <p:pic>
        <p:nvPicPr>
          <p:cNvPr id="10254" name="Picture 14" descr="кожура | МОУ РСОШ №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2931790"/>
            <a:ext cx="2016224" cy="1991462"/>
          </a:xfrm>
          <a:prstGeom prst="rect">
            <a:avLst/>
          </a:prstGeom>
          <a:noFill/>
        </p:spPr>
      </p:pic>
      <p:pic>
        <p:nvPicPr>
          <p:cNvPr id="10256" name="Picture 16" descr="слива иллюстрация вектора. иллюстрации насчитывающей слива - 405676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771550"/>
            <a:ext cx="2232248" cy="1944216"/>
          </a:xfrm>
          <a:prstGeom prst="rect">
            <a:avLst/>
          </a:prstGeom>
          <a:noFill/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1691680" y="2787774"/>
            <a:ext cx="59766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644008" y="915566"/>
            <a:ext cx="0" cy="40324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Половина и целый гранат PNG на прозрачном фоне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23478"/>
            <a:ext cx="2880320" cy="2346573"/>
          </a:xfrm>
          <a:prstGeom prst="rect">
            <a:avLst/>
          </a:prstGeom>
          <a:noFill/>
        </p:spPr>
      </p:pic>
      <p:pic>
        <p:nvPicPr>
          <p:cNvPr id="32772" name="Picture 4" descr="Как собирают ягоды шелковицы (тутовника) в Узбекистане | Сияй, Ташкент! |  Яндекс Дзе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787774"/>
            <a:ext cx="2880320" cy="2232248"/>
          </a:xfrm>
          <a:prstGeom prst="rect">
            <a:avLst/>
          </a:prstGeom>
          <a:noFill/>
        </p:spPr>
      </p:pic>
      <p:pic>
        <p:nvPicPr>
          <p:cNvPr id="32774" name="Picture 6" descr="Ученые выявили новые полезные свойства хурмы | Еженедельник АПТЕ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607754"/>
            <a:ext cx="3168352" cy="2427734"/>
          </a:xfrm>
          <a:prstGeom prst="rect">
            <a:avLst/>
          </a:prstGeom>
          <a:noFill/>
        </p:spPr>
      </p:pic>
      <p:pic>
        <p:nvPicPr>
          <p:cNvPr id="32776" name="Picture 8" descr="Айва: состав, полезные и вредные свойства, виды айв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0"/>
            <a:ext cx="2952328" cy="2715766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4499992" y="19548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572000" y="195486"/>
            <a:ext cx="72008" cy="4824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83568" y="2499742"/>
            <a:ext cx="7776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Шафтоли (пўстлок) би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"/>
            <a:ext cx="2808312" cy="2643758"/>
          </a:xfrm>
          <a:prstGeom prst="rect">
            <a:avLst/>
          </a:prstGeom>
          <a:noFill/>
        </p:spPr>
      </p:pic>
      <p:pic>
        <p:nvPicPr>
          <p:cNvPr id="33796" name="Picture 4" descr="ᐈ Картинка помидоры рисунки, фото помидор | скачать на Depositphotos®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355726"/>
            <a:ext cx="3663280" cy="2564297"/>
          </a:xfrm>
          <a:prstGeom prst="rect">
            <a:avLst/>
          </a:prstGeom>
          <a:noFill/>
        </p:spPr>
      </p:pic>
      <p:pic>
        <p:nvPicPr>
          <p:cNvPr id="33798" name="Picture 6" descr="Простые вещи: банан | Кот Шрёдингер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571750"/>
            <a:ext cx="4176464" cy="2331691"/>
          </a:xfrm>
          <a:prstGeom prst="rect">
            <a:avLst/>
          </a:prstGeom>
          <a:noFill/>
        </p:spPr>
      </p:pic>
      <p:pic>
        <p:nvPicPr>
          <p:cNvPr id="33802" name="Picture 10" descr="Naše rakije – Alkapron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267493"/>
            <a:ext cx="2232248" cy="2160241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4716016" y="267494"/>
            <a:ext cx="72008" cy="4608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83568" y="2499742"/>
            <a:ext cx="7920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Фотографии корзины Еда Овощ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131590"/>
            <a:ext cx="4716016" cy="32403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05979"/>
            <a:ext cx="3960440" cy="853604"/>
          </a:xfrm>
        </p:spPr>
        <p:txBody>
          <a:bodyPr>
            <a:normAutofit fontScale="90000"/>
          </a:bodyPr>
          <a:lstStyle/>
          <a:p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Mustahkamlash:</a:t>
            </a:r>
            <a:b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9582"/>
            <a:ext cx="4932040" cy="381642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Sabzavot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tanamizni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muhim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vitaminlar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bilan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ta'minlaydi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ular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immunitetni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mustahkamlaydi.Ulardan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turli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salatlar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tayyorlab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iste’mol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organizm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uchun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foydalidir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Sabzavot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mevalarni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yeyishdan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yaxshilab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yuvish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 descr="Фрукты и овощи, фрукты, овощи, яркий Фоновое изображение для бесплатной  загруз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"/>
            <a:ext cx="5472608" cy="84355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915567"/>
            <a:ext cx="6984776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yoqtirgan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sabzavotlarning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rasmini chizing va nomlarini yozing.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taomlar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tayyorlanishini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ayting.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2643758"/>
            <a:ext cx="6984776" cy="89255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Назовите и нарисуйте ваши любимые овощи.  Какие блюда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можно приготовить из них?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он Овощи и фрукты - 2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31640" y="1203598"/>
            <a:ext cx="64807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Mavzu:</a:t>
            </a: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6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-dars</a:t>
            </a: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5400" dirty="0" smtClean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Бесплатно векторы | Рамка для овощ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55575" y="1203598"/>
            <a:ext cx="777686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E’tiboringiz  uchun  rahmat</a:t>
            </a:r>
            <a:r>
              <a:rPr lang="en-US" sz="6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Рамка с овощами и фруктами | Премиум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tekshirish: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672" y="1275606"/>
            <a:ext cx="5688632" cy="3099791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dirty="0" smtClean="0"/>
              <a:t>                                                                         </a:t>
            </a:r>
            <a:r>
              <a:rPr lang="en-US" sz="12800" b="1" dirty="0" smtClean="0">
                <a:latin typeface="Times New Roman" pitchFamily="18" charset="0"/>
                <a:cs typeface="Times New Roman" pitchFamily="18" charset="0"/>
              </a:rPr>
              <a:t>SABZI</a:t>
            </a:r>
            <a:endParaRPr lang="en-US" sz="9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1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Tanishtirib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o‘zini,</a:t>
            </a:r>
          </a:p>
          <a:p>
            <a:pPr>
              <a:buNone/>
            </a:pPr>
            <a:r>
              <a:rPr lang="ru-RU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boshlar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en-US" sz="1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1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rangdamiz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Yengilmaymiz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jangda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biz.</a:t>
            </a:r>
            <a:endParaRPr lang="ru-RU" sz="1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2211710"/>
            <a:ext cx="165618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so‘zini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2787774"/>
            <a:ext cx="122413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Фоны &quot;Овощи и Фрукты&quot;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627534"/>
            <a:ext cx="5688632" cy="3528392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1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en-US" sz="1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Yer    </a:t>
            </a:r>
            <a:r>
              <a:rPr lang="en-US" sz="1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uyimiz,</a:t>
            </a:r>
          </a:p>
          <a:p>
            <a:pPr>
              <a:buNone/>
            </a:pPr>
            <a:r>
              <a:rPr lang="ru-RU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fikr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-u </a:t>
            </a:r>
            <a:r>
              <a:rPr lang="en-US" sz="1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o‘yimiz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n-US" sz="1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1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1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1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berib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naf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Qozonda </a:t>
            </a:r>
            <a:r>
              <a:rPr lang="en-US" sz="1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tursak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qaynab</a:t>
            </a:r>
            <a:r>
              <a:rPr lang="en-US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                      </a:t>
            </a:r>
            <a:endParaRPr lang="ru-RU" sz="96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14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Tolib</a:t>
            </a:r>
            <a:r>
              <a:rPr lang="en-US" sz="1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Yo‘ldosh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987574"/>
            <a:ext cx="144016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2139702"/>
            <a:ext cx="244827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Odamlarga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915566"/>
          </a:xfrm>
        </p:spPr>
        <p:txBody>
          <a:bodyPr>
            <a:noAutofit/>
          </a:bodyPr>
          <a:lstStyle/>
          <a:p>
            <a:r>
              <a:rPr lang="en-US" sz="5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9582"/>
            <a:ext cx="5868144" cy="38884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salomatligi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uchun juda ham foydali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mahsulotdir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. Unda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vitaminlar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va foydali mineral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moddalar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Terining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kuygan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yiringli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yara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, sovuq urgan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joylariga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maydalangan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bargi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qo‘yilsa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jarohatlar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bitishini</a:t>
            </a:r>
            <a:r>
              <a:rPr lang="en-US" sz="29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tezlashtiradi</a:t>
            </a:r>
            <a:r>
              <a:rPr lang="en-US" sz="28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пуста белокочанная – полезные свойства, состав и противопоказа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347614"/>
            <a:ext cx="3096344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1"/>
            <a:ext cx="3816424" cy="915566"/>
          </a:xfrm>
        </p:spPr>
        <p:txBody>
          <a:bodyPr>
            <a:noAutofit/>
          </a:bodyPr>
          <a:lstStyle/>
          <a:p>
            <a:r>
              <a:rPr lang="en-US" sz="5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Sabzi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00151"/>
            <a:ext cx="5616624" cy="33944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shifobaxsh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sabzavot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bo‘lib,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organizmning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kasallik</a:t>
            </a:r>
            <a:r>
              <a:rPr lang="ru-RU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lardan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himoyalanish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kuchini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ko‘paytiradi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yuqumli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kasal</a:t>
            </a:r>
            <a:r>
              <a:rPr lang="ru-RU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liklardan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muhofaza qiladi.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Xom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sabzini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iste’mol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soch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tirnoqlarning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sinuvchanligida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ko‘rish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qobiliyati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pasayganda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juda foydali</a:t>
            </a:r>
            <a:r>
              <a:rPr lang="ru-RU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hisoblanadi.</a:t>
            </a:r>
            <a:endParaRPr lang="ru-RU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Medicinal properties of carro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2737" y="1419622"/>
            <a:ext cx="3191263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Премиум Фото | Коллекция овощей, изолированных на белом фон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7494"/>
            <a:ext cx="8147248" cy="1008112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topshiriq. 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Berilgan so‘zlardan foydalanib,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suhbat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matnini davom ettiring (34-bet).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347614"/>
            <a:ext cx="820891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Используя  данные  слова, продолжите диалог.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248585"/>
            <a:ext cx="8208912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Foydalanish uchun so‘zlar: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tarvuz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pishadi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lavlagi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qalampir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achchiq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Рамка из разноцветных фруктов; овощи и сухофрукты на белой поверхности |  Бесплатно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538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231490"/>
            <a:ext cx="5112568" cy="4680520"/>
          </a:xfr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– 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Это что?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– 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kartoshka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bilan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piyoz</a:t>
            </a:r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Это картошка и лук. </a:t>
            </a: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– 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Mana bu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qovoqmi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это тыква?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–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Нет, это дыня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Ana u-chi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это?</a:t>
            </a: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lavlagi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Это свекла и капуста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Qalampir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achchiqmi</a:t>
            </a:r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Перец горький?</a:t>
            </a: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Ha,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qalampir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achchiq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Да, перец горький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Tarvuz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pishadi</a:t>
            </a:r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Когда поспевает арбуз? </a:t>
            </a: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Tarvuz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yozda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pishadi</a:t>
            </a:r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Арбуз поспевает летом.</a:t>
            </a: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ree Vector | Fruit and vegetables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1-mashq.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Topishmoqlarni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o‘qing va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javobini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35-bet).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00151"/>
            <a:ext cx="8964488" cy="939551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1.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загадки и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напишите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ответ.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2283718"/>
            <a:ext cx="4104456" cy="13234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Makonidir</a:t>
            </a:r>
            <a:r>
              <a:rPr lang="en-US" sz="40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dalalar</a:t>
            </a:r>
            <a:r>
              <a:rPr lang="en-US" sz="40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Yer </a:t>
            </a:r>
            <a:r>
              <a:rPr lang="en-US" sz="40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tagida</a:t>
            </a:r>
            <a:r>
              <a:rPr lang="en-US" sz="40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0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2290" name="Picture 2" descr="Когда сажать картошку в Новосибирск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139702"/>
            <a:ext cx="2952328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4889</TotalTime>
  <Words>505</Words>
  <Application>Microsoft Office PowerPoint</Application>
  <PresentationFormat>Экран (16:9)</PresentationFormat>
  <Paragraphs>78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Mustaqil topshiriqni tekshirish:</vt:lpstr>
      <vt:lpstr>Презентация PowerPoint</vt:lpstr>
      <vt:lpstr>Karam</vt:lpstr>
      <vt:lpstr>Sabzi</vt:lpstr>
      <vt:lpstr> 1-topshiriq. Berilgan so‘zlardan foydalanib, suhbat matnini davom ettiring (34-bet). </vt:lpstr>
      <vt:lpstr>Презентация PowerPoint</vt:lpstr>
      <vt:lpstr>1-mashq. Topishmoqlarni o‘qing va javobini yozing (35-bet).</vt:lpstr>
      <vt:lpstr>Презентация PowerPoint</vt:lpstr>
      <vt:lpstr>To‘g‘ri talaffuz qiling! </vt:lpstr>
      <vt:lpstr>Lug‘at</vt:lpstr>
      <vt:lpstr> 2-topshiriq. U, o‘, g‘, g, k  harflaridan birini tanlab, so‘zlar yozing. </vt:lpstr>
      <vt:lpstr> u           o‘            g‘              g           k </vt:lpstr>
      <vt:lpstr>“To‘rtinchisi  ortiqcha”</vt:lpstr>
      <vt:lpstr>Презентация PowerPoint</vt:lpstr>
      <vt:lpstr>Презентация PowerPoint</vt:lpstr>
      <vt:lpstr>           Mustahkamlash:           </vt:lpstr>
      <vt:lpstr>Mustaqil topshiriq: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Fuji</dc:creator>
  <cp:lastModifiedBy>Гость</cp:lastModifiedBy>
  <cp:revision>190</cp:revision>
  <dcterms:created xsi:type="dcterms:W3CDTF">2020-10-07T13:53:53Z</dcterms:created>
  <dcterms:modified xsi:type="dcterms:W3CDTF">2020-10-12T12:36:11Z</dcterms:modified>
</cp:coreProperties>
</file>