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9" r:id="rId4"/>
    <p:sldId id="270" r:id="rId5"/>
    <p:sldId id="271" r:id="rId6"/>
    <p:sldId id="272" r:id="rId7"/>
    <p:sldId id="257" r:id="rId8"/>
    <p:sldId id="268" r:id="rId9"/>
    <p:sldId id="258" r:id="rId10"/>
    <p:sldId id="274" r:id="rId11"/>
    <p:sldId id="259" r:id="rId12"/>
    <p:sldId id="277" r:id="rId13"/>
    <p:sldId id="260" r:id="rId14"/>
    <p:sldId id="263" r:id="rId15"/>
    <p:sldId id="273" r:id="rId16"/>
    <p:sldId id="275" r:id="rId17"/>
    <p:sldId id="276" r:id="rId18"/>
    <p:sldId id="264" r:id="rId19"/>
    <p:sldId id="261" r:id="rId20"/>
    <p:sldId id="262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из разноцветных фруктов; овощи и сухофрукты на белой поверхности | 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563638"/>
            <a:ext cx="4572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3-sinf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Vector | Fruit and vegetables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11510"/>
            <a:ext cx="4896544" cy="2011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Qirq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ko‘ylagi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bor,</a:t>
            </a:r>
          </a:p>
          <a:p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Bir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tugmasi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Выращивание лука репчатого на севок, зелень и репку, в домашних условиях и  в открытом грунте - Метеон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1510"/>
            <a:ext cx="3456384" cy="2273148"/>
          </a:xfrm>
          <a:prstGeom prst="rect">
            <a:avLst/>
          </a:prstGeom>
          <a:noFill/>
        </p:spPr>
      </p:pic>
      <p:pic>
        <p:nvPicPr>
          <p:cNvPr id="11270" name="Picture 6" descr="Отличие репы от редьки: полезные свойства, особенности корнепло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55726"/>
            <a:ext cx="2808312" cy="20882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248585"/>
            <a:ext cx="561662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Yapaloq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ichkarida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tashqarida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075240" cy="12961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talaffuz qiling!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Произносите правильно!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63638"/>
            <a:ext cx="813690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tovushlarini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talaffuz qiling!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aram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ovoq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artoshka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ovun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ashnich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alampir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ысокий угол зрения свежих овощей на белом фоне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05979"/>
            <a:ext cx="3528392" cy="8572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200151"/>
            <a:ext cx="5112568" cy="33944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tugma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пуговица</a:t>
            </a:r>
            <a:endParaRPr lang="en-US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тыква</a:t>
            </a:r>
            <a:endParaRPr lang="en-US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ichkarida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внутри</a:t>
            </a:r>
            <a:endParaRPr lang="en-US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tashqarida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снаружи</a:t>
            </a:r>
            <a:endParaRPr lang="en-US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qalampir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красный перец</a:t>
            </a:r>
            <a:endParaRPr lang="en-US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7"/>
            <a:ext cx="8291264" cy="129614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U, o‘, g‘, g, k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harflaridan</a:t>
            </a:r>
            <a:r>
              <a:rPr lang="en-US" sz="32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birini</a:t>
            </a:r>
            <a:r>
              <a:rPr lang="en-US" sz="32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2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so‘zlar yozing.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71750"/>
            <a:ext cx="828092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Namuna:</a:t>
            </a:r>
          </a:p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g‘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g</a:t>
            </a:r>
            <a:r>
              <a:rPr lang="pl-PL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l-PL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b="1" i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Umar     o‘lka        g‘oz           gul        kitob</a:t>
            </a:r>
          </a:p>
          <a:p>
            <a:r>
              <a:rPr lang="ru-RU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91631"/>
            <a:ext cx="828092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sz="28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Выберите  одну  из  букв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u, o‘, g‘, g, 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и напишите  слова.</a:t>
            </a:r>
            <a:r>
              <a:rPr lang="en-US" sz="28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12968" cy="12241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g‘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g</a:t>
            </a:r>
            <a:r>
              <a:rPr lang="pl-PL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pl-PL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35646"/>
            <a:ext cx="8784976" cy="29523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Umar         o‘lka       g‘oz             gul          kitob</a:t>
            </a:r>
          </a:p>
          <a:p>
            <a:pPr>
              <a:buNone/>
            </a:pPr>
            <a:r>
              <a:rPr lang="pt-BR" b="1" i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uzum         o‘rik       g‘uncha      gugurt     kamalak</a:t>
            </a:r>
          </a:p>
          <a:p>
            <a:pPr>
              <a:buNone/>
            </a:pPr>
            <a:r>
              <a:rPr lang="pt-BR" b="1" i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uy              o‘roq       g‘or            gilam       ko‘ylak</a:t>
            </a:r>
          </a:p>
          <a:p>
            <a:pPr>
              <a:buNone/>
            </a:pPr>
            <a:r>
              <a:rPr lang="pt-BR" b="1" i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uka         o‘rmon      g‘isht          gilos        koptok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56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“To‘rtinchisi  ortiqcha”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ᐈ Сливи фото, фотографии слив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ᐈ Сливи фото, фотографии слив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ᐈ Сливи фото, фотографии слив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ᐈ Сливи фото, фотографии слив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15566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Груша - День 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15766"/>
            <a:ext cx="2304255" cy="2427734"/>
          </a:xfrm>
          <a:prstGeom prst="rect">
            <a:avLst/>
          </a:prstGeom>
          <a:noFill/>
        </p:spPr>
      </p:pic>
      <p:pic>
        <p:nvPicPr>
          <p:cNvPr id="10254" name="Picture 14" descr="кожура | МОУ РСОШ №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31790"/>
            <a:ext cx="2016224" cy="1991462"/>
          </a:xfrm>
          <a:prstGeom prst="rect">
            <a:avLst/>
          </a:prstGeom>
          <a:noFill/>
        </p:spPr>
      </p:pic>
      <p:pic>
        <p:nvPicPr>
          <p:cNvPr id="10256" name="Picture 16" descr="слива иллюстрация вектора. иллюстрации насчитывающей слива - 405676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771550"/>
            <a:ext cx="2232248" cy="1944216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691680" y="2787774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91556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ловина и целый гранат PNG на прозрачном фон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78"/>
            <a:ext cx="2880320" cy="2346573"/>
          </a:xfrm>
          <a:prstGeom prst="rect">
            <a:avLst/>
          </a:prstGeom>
          <a:noFill/>
        </p:spPr>
      </p:pic>
      <p:pic>
        <p:nvPicPr>
          <p:cNvPr id="32772" name="Picture 4" descr="Как собирают ягоды шелковицы (тутовника) в Узбекистане | Сияй, Ташкент! |  Яндекс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7774"/>
            <a:ext cx="2880320" cy="2232248"/>
          </a:xfrm>
          <a:prstGeom prst="rect">
            <a:avLst/>
          </a:prstGeom>
          <a:noFill/>
        </p:spPr>
      </p:pic>
      <p:pic>
        <p:nvPicPr>
          <p:cNvPr id="32774" name="Picture 6" descr="Ученые выявили новые полезные свойства хурмы | Еженедельник АПТ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07754"/>
            <a:ext cx="3168352" cy="2427734"/>
          </a:xfrm>
          <a:prstGeom prst="rect">
            <a:avLst/>
          </a:prstGeom>
          <a:noFill/>
        </p:spPr>
      </p:pic>
      <p:pic>
        <p:nvPicPr>
          <p:cNvPr id="32776" name="Picture 8" descr="Айва: состав, полезные и вредные свойства, виды ай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0"/>
            <a:ext cx="2952328" cy="271576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99992" y="1954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195486"/>
            <a:ext cx="72008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3568" y="24997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Шафтоли (пўстлок) би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"/>
            <a:ext cx="2808312" cy="2643758"/>
          </a:xfrm>
          <a:prstGeom prst="rect">
            <a:avLst/>
          </a:prstGeom>
          <a:noFill/>
        </p:spPr>
      </p:pic>
      <p:pic>
        <p:nvPicPr>
          <p:cNvPr id="33796" name="Picture 4" descr="ᐈ Картинка помидоры рисунки, фото помидор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55726"/>
            <a:ext cx="3663280" cy="2564297"/>
          </a:xfrm>
          <a:prstGeom prst="rect">
            <a:avLst/>
          </a:prstGeom>
          <a:noFill/>
        </p:spPr>
      </p:pic>
      <p:pic>
        <p:nvPicPr>
          <p:cNvPr id="33798" name="Picture 6" descr="Простые вещи: банан | Кот Шрёдинг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71750"/>
            <a:ext cx="4176464" cy="2331691"/>
          </a:xfrm>
          <a:prstGeom prst="rect">
            <a:avLst/>
          </a:prstGeom>
          <a:noFill/>
        </p:spPr>
      </p:pic>
      <p:pic>
        <p:nvPicPr>
          <p:cNvPr id="33802" name="Picture 10" descr="Naše rakije – Alkapr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67493"/>
            <a:ext cx="2232248" cy="216024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16016" y="267494"/>
            <a:ext cx="72008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3568" y="249974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тографии корзины Еда Овощ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31590"/>
            <a:ext cx="4716016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5979"/>
            <a:ext cx="3960440" cy="853604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Mustahkamlash: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4932040" cy="38164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tanamizni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vitaminlar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ta'minlaydi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ular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immunitetni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mustahkamlaydi.Ulardan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turli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tayyorlab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organizm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uchun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foydalidir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yeyishdan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yaxshilab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yuvish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Фрукты и овощи, фрукты, овощи, яркий Фоновое изображение для бесплатной 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"/>
            <a:ext cx="5472608" cy="8435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915567"/>
            <a:ext cx="6984776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sabzavotlarning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rasmini chizing va nomlarini yozing.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tayyorlanishini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ayting.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43758"/>
            <a:ext cx="6984776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Назовите и нарисуйте ваши любимые овощи.  Какие блюда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можно приготовить из них?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Овощи и фрукты - 2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203598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о векторы | Рамка для овощ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5" y="1203598"/>
            <a:ext cx="77768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E’tiboringiz  uchun  rahmat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75606"/>
            <a:ext cx="5688632" cy="309979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              </a:t>
            </a:r>
            <a:r>
              <a:rPr lang="en-US" sz="12800" b="1" dirty="0" smtClean="0">
                <a:latin typeface="Times New Roman" pitchFamily="18" charset="0"/>
                <a:cs typeface="Times New Roman" pitchFamily="18" charset="0"/>
              </a:rPr>
              <a:t>SABZI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Tanishtirib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o‘zini,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boshlar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rangdamiz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Yengilmaymiz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jangda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biz.</a:t>
            </a:r>
            <a:endParaRPr lang="ru-RU" sz="1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21171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so‘zini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787774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&quot;Овощи и Фрукты&quot;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27534"/>
            <a:ext cx="5688632" cy="35283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    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uyimiz,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fikr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o‘yimiz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Qozonda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tursak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qaynab</a:t>
            </a:r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  </a:t>
            </a:r>
            <a:endParaRPr lang="ru-RU" sz="9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Tolib</a:t>
            </a:r>
            <a:r>
              <a:rPr lang="en-US" sz="1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Yo‘ldosh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987574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139702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566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5868144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salomatligi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uchun juda ham foydali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mahsulotdir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 Unda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vitaminlar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va foydali mineral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Terining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kuygan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yiringli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yara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sovuq urgan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joylariga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maydalangan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bargi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qo‘yilsa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jarohatlar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bitishini</a:t>
            </a:r>
            <a:r>
              <a:rPr lang="en-US" sz="29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tezlashtiradi</a:t>
            </a:r>
            <a:r>
              <a:rPr lang="en-US" sz="28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пуста белокочанная – полезные свойства, состав и противопоказ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7614"/>
            <a:ext cx="309634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"/>
            <a:ext cx="3816424" cy="915566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0151"/>
            <a:ext cx="5616624" cy="339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shifobaxsh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bo‘lib,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organizmning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kasallik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lardan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himoyalanish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kuchini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ko‘paytiradi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yuqumli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kasal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liklardan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muhofaza qiladi.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Xom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sabzini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tirnoqlarning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sinuvchanligida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qobiliyati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pasayganda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juda foydali</a:t>
            </a:r>
            <a:r>
              <a:rPr lang="ru-RU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hisoblanadi.</a:t>
            </a:r>
            <a:endParaRPr lang="ru-RU" dirty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Medicinal properties of carr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37" y="1419622"/>
            <a:ext cx="31912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ремиум Фото | Коллекция овощей, изолированных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10081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Berilgan so‘zlardan foydalanib,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matnini davom ettiring (34-bet).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7614"/>
            <a:ext cx="82089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Используя  данные  слова, продолжите диалог.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48585"/>
            <a:ext cx="820891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Foydalanish uchun so‘zlar: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lavlagi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qalampir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из разноцветных фруктов; овощи и сухофрукты на белой поверхности | 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31490"/>
            <a:ext cx="5112568" cy="468052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что?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картошка и лук.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Mana bu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qovoqmi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это тыква?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Нет, это дыня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 u-chi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это?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lavlagi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свекла и капуста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Qalampir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achchiqmi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Перец горький?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qalampir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Да, перец горький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 поспевает арбуз?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Арбуз поспевает летом.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Fruit and vegetables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1-mashq.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Topishmoqlarni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o‘qing va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35-bet).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00151"/>
            <a:ext cx="8964488" cy="93955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загадки и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ответ.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283718"/>
            <a:ext cx="410445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Makonidir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dalalar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Yer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tagida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Когда сажать картошку в Новосибир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9702"/>
            <a:ext cx="29523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505</Words>
  <Application>Microsoft Office PowerPoint</Application>
  <PresentationFormat>Экран (16:9)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Mustaqil topshiriqni tekshirish:</vt:lpstr>
      <vt:lpstr>Презентация PowerPoint</vt:lpstr>
      <vt:lpstr>Karam</vt:lpstr>
      <vt:lpstr>Sabzi</vt:lpstr>
      <vt:lpstr> 1-topshiriq. Berilgan so‘zlardan foydalanib, suhbat matnini davom ettiring (34-bet). </vt:lpstr>
      <vt:lpstr>Презентация PowerPoint</vt:lpstr>
      <vt:lpstr>1-mashq. Topishmoqlarni o‘qing va javobini yozing (35-bet).</vt:lpstr>
      <vt:lpstr>Презентация PowerPoint</vt:lpstr>
      <vt:lpstr>To‘g‘ri talaffuz qiling! </vt:lpstr>
      <vt:lpstr>Lug‘at</vt:lpstr>
      <vt:lpstr> 2-topshiriq. U, o‘, g‘, g, k  harflaridan birini tanlab, so‘zlar yozing. </vt:lpstr>
      <vt:lpstr> u           o‘            g‘              g           k </vt:lpstr>
      <vt:lpstr>“To‘rtinchisi  ortiqcha”</vt:lpstr>
      <vt:lpstr>Презентация PowerPoint</vt:lpstr>
      <vt:lpstr>Презентация PowerPoint</vt:lpstr>
      <vt:lpstr>           Mustahkamlash:           </vt:lpstr>
      <vt:lpstr>Mustaqil topshiriq: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190</cp:revision>
  <dcterms:created xsi:type="dcterms:W3CDTF">2020-10-07T13:53:53Z</dcterms:created>
  <dcterms:modified xsi:type="dcterms:W3CDTF">2020-10-12T12:36:11Z</dcterms:modified>
</cp:coreProperties>
</file>