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9" r:id="rId5"/>
    <p:sldId id="282" r:id="rId6"/>
    <p:sldId id="286" r:id="rId7"/>
    <p:sldId id="288" r:id="rId8"/>
    <p:sldId id="260" r:id="rId9"/>
    <p:sldId id="277" r:id="rId10"/>
    <p:sldId id="258" r:id="rId11"/>
    <p:sldId id="259" r:id="rId12"/>
    <p:sldId id="261" r:id="rId13"/>
    <p:sldId id="280" r:id="rId14"/>
    <p:sldId id="262" r:id="rId15"/>
    <p:sldId id="281" r:id="rId16"/>
    <p:sldId id="287" r:id="rId17"/>
    <p:sldId id="285" r:id="rId18"/>
    <p:sldId id="289" r:id="rId19"/>
    <p:sldId id="263" r:id="rId20"/>
    <p:sldId id="283" r:id="rId21"/>
    <p:sldId id="284" r:id="rId22"/>
    <p:sldId id="290" r:id="rId23"/>
    <p:sldId id="276" r:id="rId2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Премиум Фото | Здоровая пища фон с осенних овощей и фруктов. осенние фрукты  овощи и листь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347614"/>
            <a:ext cx="4572000" cy="2123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O‘zbek tili</a:t>
            </a:r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3-sinf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Черный фон с красочной рамкой, содержащей реалистичные овощи иконки, такие  как перец, баклажаны том | Бесплатно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38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9501"/>
            <a:ext cx="8229600" cy="72372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1-mashq.</a:t>
            </a:r>
            <a:r>
              <a:rPr lang="en-US" b="1" dirty="0" smtClean="0"/>
              <a:t> 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O‘qing va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ko‘chirib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yozing.</a:t>
            </a:r>
            <a:r>
              <a:rPr lang="en-US" sz="3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1709"/>
            <a:ext cx="8219256" cy="2382913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nima? Bu kart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bilan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 q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bilan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tarvuz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Ular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shirinmi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Ha, juda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shirin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sabzimi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о‘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q, bu 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dring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275607"/>
            <a:ext cx="8208912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1. 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Прочитайте  и  перепишите.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Рамка из разноцветных фруктов; овощи и сухофрукты на белой поверхности |  Бесплатно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05979"/>
            <a:ext cx="3240360" cy="857250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Lug‘at</a:t>
            </a:r>
            <a:b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1200151"/>
            <a:ext cx="4824536" cy="2811759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4"/>
                </a:solidFill>
              </a:rPr>
              <a:t>      </a:t>
            </a:r>
            <a:r>
              <a:rPr lang="en-US" sz="36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sabzi</a:t>
            </a:r>
            <a:r>
              <a:rPr lang="en-US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морковь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tarvuz</a:t>
            </a:r>
            <a:r>
              <a:rPr lang="en-US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арбуз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qovun</a:t>
            </a:r>
            <a:r>
              <a:rPr lang="en-US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дыня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shirin</a:t>
            </a:r>
            <a:r>
              <a:rPr lang="en-US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сладкий</a:t>
            </a:r>
          </a:p>
          <a:p>
            <a:endParaRPr lang="ru-RU" sz="36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расочные фрукты и овощи на фоне доски | Премиум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64569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2-mashq.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Kerakli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harflarni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qo‘yib, so‘zlar hosil</a:t>
            </a:r>
            <a:b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qiling va ular ishtirokida gaplar tuzing. Gaplarni</a:t>
            </a:r>
            <a:b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daftaringizga ko‘chiring.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094697"/>
            <a:ext cx="828092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2.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Вставьте нужные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буквы и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образуйте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слова, составьте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предложения с этими словами. Предложения запишите в тетрадь.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03598"/>
            <a:ext cx="8229600" cy="33944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3" y="483518"/>
          <a:ext cx="309634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"/>
                <a:gridCol w="619268"/>
                <a:gridCol w="619271"/>
                <a:gridCol w="619265"/>
                <a:gridCol w="619268"/>
              </a:tblGrid>
              <a:tr h="720080">
                <a:tc>
                  <a:txBody>
                    <a:bodyPr/>
                    <a:lstStyle/>
                    <a:p>
                      <a:endParaRPr lang="ru-RU" sz="4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76055" y="1491630"/>
          <a:ext cx="3384375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875"/>
                <a:gridCol w="676875"/>
                <a:gridCol w="676875"/>
                <a:gridCol w="676875"/>
                <a:gridCol w="676875"/>
              </a:tblGrid>
              <a:tr h="720080">
                <a:tc>
                  <a:txBody>
                    <a:bodyPr/>
                    <a:lstStyle/>
                    <a:p>
                      <a:endParaRPr lang="ru-RU" sz="4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03650" y="1491630"/>
          <a:ext cx="3312365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"/>
                <a:gridCol w="662473"/>
                <a:gridCol w="662473"/>
                <a:gridCol w="662473"/>
                <a:gridCol w="662473"/>
              </a:tblGrid>
              <a:tr h="720080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95935" y="483518"/>
          <a:ext cx="3624065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813"/>
                <a:gridCol w="724813"/>
                <a:gridCol w="724813"/>
                <a:gridCol w="724813"/>
                <a:gridCol w="724813"/>
              </a:tblGrid>
              <a:tr h="720080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115616" y="483518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483518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483518"/>
            <a:ext cx="5388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300192" y="483518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43808" y="1491630"/>
            <a:ext cx="4347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4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91880" y="1491630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067944" y="1491630"/>
            <a:ext cx="6543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4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148064" y="1491630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4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516216" y="1491630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4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236296" y="1491630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sz="4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39552" y="483518"/>
            <a:ext cx="4042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4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11560" y="2427734"/>
            <a:ext cx="799288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Sabzi</a:t>
            </a:r>
            <a:r>
              <a:rPr lang="en-US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vitaminlarga</a:t>
            </a:r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boy </a:t>
            </a:r>
            <a:r>
              <a:rPr lang="en-US" sz="2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sabzavot</a:t>
            </a:r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Kecha</a:t>
            </a:r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bozordan</a:t>
            </a:r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qovun</a:t>
            </a:r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sotib</a:t>
            </a:r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oldik</a:t>
            </a:r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Karam</a:t>
            </a:r>
            <a:r>
              <a:rPr lang="en-US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organizmi</a:t>
            </a:r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uchun juda </a:t>
            </a:r>
            <a:r>
              <a:rPr lang="en-US" sz="2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foydalidir</a:t>
            </a:r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Tishlarning</a:t>
            </a:r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sog‘lom</a:t>
            </a:r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va </a:t>
            </a:r>
            <a:r>
              <a:rPr lang="en-US" sz="2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mustahkam</a:t>
            </a:r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bo‘lishida</a:t>
            </a:r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piyozning</a:t>
            </a:r>
            <a:r>
              <a:rPr lang="en-US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foydasi</a:t>
            </a:r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katta.</a:t>
            </a:r>
            <a:endParaRPr lang="ru-RU" sz="29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 build="allAtOnce"/>
      <p:bldP spid="20" grpId="0" build="allAtOnce"/>
      <p:bldP spid="21" grpId="0" build="allAtOnce"/>
      <p:bldP spid="22" grpId="0" build="p"/>
      <p:bldP spid="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Стол с некоторыми овощами | Бесплатно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136815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2-topshiriq.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She’rni ifodali o‘qing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(34-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bet).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2.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ыразительно прочитайте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стихотворение.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1563638"/>
            <a:ext cx="5112568" cy="338437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ru-RU" sz="14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14400" b="1" dirty="0" smtClean="0">
                <a:latin typeface="Times New Roman" pitchFamily="18" charset="0"/>
                <a:cs typeface="Times New Roman" pitchFamily="18" charset="0"/>
              </a:rPr>
              <a:t>  SABZI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Tanishtirib</a:t>
            </a:r>
            <a:r>
              <a:rPr lang="en-US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o‘zini,</a:t>
            </a:r>
          </a:p>
          <a:p>
            <a:pPr>
              <a:buNone/>
            </a:pPr>
            <a:r>
              <a:rPr lang="ru-RU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Sabzi</a:t>
            </a:r>
            <a:r>
              <a:rPr lang="en-US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boshlar</a:t>
            </a:r>
            <a:r>
              <a:rPr lang="en-US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so‘zini</a:t>
            </a:r>
            <a:r>
              <a:rPr lang="en-US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sariq</a:t>
            </a:r>
            <a:r>
              <a:rPr lang="en-US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rangdamiz</a:t>
            </a:r>
            <a:r>
              <a:rPr lang="en-US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Yengilmaymiz</a:t>
            </a:r>
            <a:r>
              <a:rPr lang="en-US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jangda</a:t>
            </a:r>
            <a:r>
              <a:rPr lang="en-US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biz.</a:t>
            </a:r>
          </a:p>
          <a:p>
            <a:pPr>
              <a:buNone/>
            </a:pPr>
            <a:r>
              <a:rPr lang="ru-RU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12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тол с некоторыми овощами | Бесплатно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843558"/>
            <a:ext cx="5760640" cy="37510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Yer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ostida</a:t>
            </a:r>
            <a:r>
              <a:rPr lang="en-US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uyimiz,</a:t>
            </a:r>
          </a:p>
          <a:p>
            <a:pPr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Doim</a:t>
            </a:r>
            <a:r>
              <a:rPr lang="en-US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fikr</a:t>
            </a:r>
            <a:r>
              <a:rPr lang="en-US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-u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o‘yimiz</a:t>
            </a:r>
            <a:r>
              <a:rPr lang="en-US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Odamlarga</a:t>
            </a:r>
            <a:r>
              <a:rPr lang="en-US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berib</a:t>
            </a:r>
            <a:r>
              <a:rPr lang="en-US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naf</a:t>
            </a:r>
            <a:r>
              <a:rPr lang="en-US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Qozonda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tursak</a:t>
            </a:r>
            <a:r>
              <a:rPr lang="en-US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qaynab</a:t>
            </a:r>
            <a:r>
              <a:rPr lang="en-US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3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Tolib</a:t>
            </a:r>
            <a:r>
              <a:rPr lang="en-US" sz="3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Yo‘ldosh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 descr="MP900448302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12703"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Topshiriq. 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Qavs ichida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so‘zlarni  o‘zbek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tiliga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o‘girib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yozing.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00151"/>
            <a:ext cx="7848872" cy="339447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 (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морковь).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Bu (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жёлтый)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sabzi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(капуста).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Bu (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лук).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 (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репа).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 (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дыня).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Javoblar: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sabzi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Bu </a:t>
            </a:r>
            <a:r>
              <a:rPr lang="en-US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sariq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sabzi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karam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piyoz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Bu  </a:t>
            </a:r>
            <a:r>
              <a:rPr lang="en-US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sholg‘om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Bu </a:t>
            </a:r>
            <a:r>
              <a:rPr lang="en-US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qovun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ostenlos Vektor | Obst und gemüse hintergr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Topishmoqlar: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03598"/>
            <a:ext cx="5220072" cy="273630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Erta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bahor 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ekkanmiz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O‘zi 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ko‘m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-ko‘k  ham 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silliq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Archib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tuzlab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yesangiz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Juda 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muzdek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ham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suvli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62" name="Picture 2" descr="Купить огурцы оптом и в розницу на ФУД СИТИ | Фуд Си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203598"/>
            <a:ext cx="399593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ostenlos Vektor | Obst und gemüse hintergr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43558"/>
            <a:ext cx="3970784" cy="375106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    </a:t>
            </a:r>
            <a:r>
              <a:rPr lang="ru-RU" dirty="0" smtClean="0"/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Qat-qat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to‘nli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Qarich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bo‘yli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КАПУС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3478"/>
            <a:ext cx="316835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Стол с некоторыми овощами | Бесплатно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19256" cy="134761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Matematik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topishmoq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Top,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o‘rtoq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!”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491629"/>
            <a:ext cx="5328592" cy="352839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Kuzda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yong‘oq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pishadi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“To‘p-to‘p” etib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tushadi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Bo‘lishib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-to‘rt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o‘rtoq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Biz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o‘ynaymiz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Juftmi-toq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Bir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qo‘limda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besh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yong‘oq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Bir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qo‘limda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yong‘oq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тетрадь овощи цветная капуста чеснок помидоры огурцы шампиньоны зелень  кукуруза красный перец HD обои для ноутбу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31640" y="699542"/>
            <a:ext cx="6336704" cy="33547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Mavzu: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Sabzavotlar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1-dars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800" dirty="0" smtClean="0">
              <a:solidFill>
                <a:srgbClr val="002060"/>
              </a:solidFill>
            </a:endParaRPr>
          </a:p>
          <a:p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тол с некоторыми овощами | Бесплатно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483518"/>
            <a:ext cx="6624736" cy="432048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Yana  bor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cho‘ntakda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ham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Qo‘ldagidan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bitta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Qani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o‘ylab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top,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o‘rtoq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Hammasi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qancha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yong‘oq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Ular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juftmi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yoki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Ibrohim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Donish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Javob:  15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yong‘oq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toq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).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ostenlos Vektor | Obst und gemüse hintergr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Lug‘at ishi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1200151"/>
            <a:ext cx="4896544" cy="339447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bo‘lishib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распределив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juft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чётное число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toq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нечётное число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cho‘ntakda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кармане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kam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здесь:  меньше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Рамка с овощами и фруктами | Премиум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91680" y="205979"/>
            <a:ext cx="6048672" cy="8572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7564" y="2499742"/>
            <a:ext cx="8136904" cy="8572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Самостоятельное задание: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97584" y="1347614"/>
            <a:ext cx="7776864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She’rni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yod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oling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(34-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bet).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755576" y="3579862"/>
            <a:ext cx="7776864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Выучите стихотворение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стр.34)</a:t>
            </a:r>
          </a:p>
        </p:txBody>
      </p:sp>
    </p:spTree>
    <p:extLst>
      <p:ext uri="{BB962C8B-B14F-4D97-AF65-F5344CB8AC3E}">
        <p14:creationId xmlns:p14="http://schemas.microsoft.com/office/powerpoint/2010/main" val="201434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Фрукты и овощи, фрукты, овощи, яркий Фоновое изображение для бесплатной  загруз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31641" y="1491630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E’tiboringiz  </a:t>
            </a:r>
          </a:p>
          <a:p>
            <a:pPr algn="ctr">
              <a:buNone/>
            </a:pP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uchun  rahmat!</a:t>
            </a:r>
            <a:endParaRPr lang="ru-RU" sz="6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Фрукты и овощи, фрукты, овощи, яркий Фоновое изображение для бесплатной  загруз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05979"/>
            <a:ext cx="7704856" cy="85725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tekshirish: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9622"/>
            <a:ext cx="8496944" cy="1224136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Topishmoqlarning</a:t>
            </a:r>
            <a:r>
              <a:rPr lang="en-US" sz="1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javobini</a:t>
            </a:r>
            <a:r>
              <a:rPr lang="en-US" sz="1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daftarga</a:t>
            </a:r>
            <a:r>
              <a:rPr lang="en-US" sz="1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yozish.</a:t>
            </a:r>
          </a:p>
          <a:p>
            <a:pPr>
              <a:buNone/>
            </a:pPr>
            <a:r>
              <a:rPr lang="en-US" sz="1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Yong‘oq</a:t>
            </a:r>
            <a:r>
              <a:rPr lang="en-US" sz="1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kungaboqar</a:t>
            </a:r>
            <a:r>
              <a:rPr lang="en-US" sz="1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yeryong‘oq</a:t>
            </a:r>
            <a:r>
              <a:rPr lang="en-US" sz="1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pomidor</a:t>
            </a:r>
            <a:r>
              <a:rPr lang="en-US" sz="1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37890" name="Picture 2" descr="Когда сажать картошку в Новосибирс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9542"/>
            <a:ext cx="2232248" cy="1512168"/>
          </a:xfrm>
          <a:prstGeom prst="rect">
            <a:avLst/>
          </a:prstGeom>
          <a:noFill/>
        </p:spPr>
      </p:pic>
      <p:pic>
        <p:nvPicPr>
          <p:cNvPr id="37892" name="Picture 4" descr="Пиез сотиб оламан | AgroS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075806"/>
            <a:ext cx="2232248" cy="1656184"/>
          </a:xfrm>
          <a:prstGeom prst="rect">
            <a:avLst/>
          </a:prstGeom>
          <a:noFill/>
        </p:spPr>
      </p:pic>
      <p:pic>
        <p:nvPicPr>
          <p:cNvPr id="37896" name="Picture 8" descr="Помидор – особенности технологии выращиван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75806"/>
            <a:ext cx="2232248" cy="1584176"/>
          </a:xfrm>
          <a:prstGeom prst="rect">
            <a:avLst/>
          </a:prstGeom>
          <a:noFill/>
        </p:spPr>
      </p:pic>
      <p:pic>
        <p:nvPicPr>
          <p:cNvPr id="37900" name="Picture 12" descr="Репа: польза и вред для организма мужчин, женщин, дете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771550"/>
            <a:ext cx="2232248" cy="1560322"/>
          </a:xfrm>
          <a:prstGeom prst="rect">
            <a:avLst/>
          </a:prstGeom>
          <a:noFill/>
        </p:spPr>
      </p:pic>
      <p:pic>
        <p:nvPicPr>
          <p:cNvPr id="37902" name="Picture 14" descr="O'zbekiston bozorlarida narx-navolar oshdimi?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699542"/>
            <a:ext cx="2232248" cy="1655034"/>
          </a:xfrm>
          <a:prstGeom prst="rect">
            <a:avLst/>
          </a:prstGeom>
          <a:noFill/>
        </p:spPr>
      </p:pic>
      <p:sp>
        <p:nvSpPr>
          <p:cNvPr id="37904" name="AutoShape 16" descr="Чем отличается зелёный, жёлтый и красный болгарский перец | Здоровье вашего  организма | Яндекс Дзен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6" name="AutoShape 18" descr="Чем отличается зелёный, жёлтый и красный болгарский перец | Здоровье вашего  организма | Яндекс Дзен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8" name="AutoShape 20" descr="Болгарский перец имеет перспективы выращивания в Таджикистане - Eastfruit,  Аналитика, Новости плодоовощного рынка,Информация АПК, Цены на овощи и  фрукты, Исследования, Конференции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10" name="AutoShape 22" descr="Болгарский перец имеет перспективы выращивания в Таджикистане - Eastfruit,  Аналитика, Новости плодоовощного рынка,Информация АПК, Цены на овощи и  фрукты, Исследования, Конференции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912" name="Picture 24" descr="Перец сладкий ВАУ F1, смесь cемян (71287): купить семена почтой в России |  интернет-магазин Бекке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075806"/>
            <a:ext cx="2088232" cy="1656184"/>
          </a:xfrm>
          <a:prstGeom prst="rect">
            <a:avLst/>
          </a:prstGeom>
          <a:noFill/>
        </p:spPr>
      </p:pic>
      <p:sp>
        <p:nvSpPr>
          <p:cNvPr id="37914" name="AutoShape 26" descr="Зависимость Украины от импорта чеснока продолжает расти и цены на чеснок  тоже - Eastfruit, Аналитика, Новости плодоовощного рынка,Информация АПК,  Цены на овощи и фрукты, Исследования, Конференции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16" name="AutoShape 28" descr="Зависимость Украины от импорта чеснока продолжает расти и цены на чеснок  тоже - Eastfruit, Аналитика, Новости плодоовощного рынка,Информация АПК,  Цены на овощи и фрукты, Исследования, Конференции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18" name="AutoShape 30" descr="Зависимость Украины от импорта чеснока продолжает расти и цены на чеснок  тоже - Eastfruit, Аналитика, Новости плодоовощного рынка,Информация АПК,  Цены на овощи и фрукты, Исследования, Конференции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920" name="Picture 32" descr="Чем прохладней, тем лучше. Особенности выращивания чеснока в Хакаси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3075806"/>
            <a:ext cx="2239070" cy="1491630"/>
          </a:xfrm>
          <a:prstGeom prst="rect">
            <a:avLst/>
          </a:prstGeom>
          <a:noFill/>
        </p:spPr>
      </p:pic>
      <p:pic>
        <p:nvPicPr>
          <p:cNvPr id="37922" name="Picture 34" descr="Bodring Rav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483518"/>
            <a:ext cx="2202557" cy="1922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Sabzavotlar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00151"/>
            <a:ext cx="4499992" cy="33944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Sabzavotlar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organizmi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uchun juda foydali bo‘lib, ular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sog‘likni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tiklab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immuni-tetni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mustahkamlaydi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Sabzavotlar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turli vitamin va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minerallarga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boy.</a:t>
            </a:r>
            <a:endParaRPr lang="ru-RU" dirty="0"/>
          </a:p>
        </p:txBody>
      </p:sp>
      <p:pic>
        <p:nvPicPr>
          <p:cNvPr id="39938" name="Picture 2" descr="Учёные нашли способ сделать овощи полезне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275606"/>
            <a:ext cx="4275688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"/>
            <a:ext cx="4968552" cy="987574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Sarimsoqpiyoz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9582"/>
            <a:ext cx="5292080" cy="38884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Sarimsoqpiyoz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eng foydali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mahsulotlardan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hisoblanadi.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Zararli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mikroblarni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o‘ldiradi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va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immunitetni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mustahkamlaydi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Jigar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faoliyatini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yaxshilaydi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ishtahani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ochadi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Bundan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tashqari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ko‘plab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kasalliklarga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davodir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Чеснок – полезные свойства, состав и противопоказ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275606"/>
            <a:ext cx="3923928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Bulg‘or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qalampiri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00150"/>
            <a:ext cx="5148064" cy="345983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    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Bulg‘or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qalampiri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organizmga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zarur bo‘lgan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vitaminlar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manbai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hisob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lanadi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xotirani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mustah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kamlaydi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teri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tish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larning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holatini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yaxshilaydi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C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guruh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vitamini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ko‘pligi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sabab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immunitetni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ko‘taradi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4" name="Picture 4" descr="Чем отличается зелёный, жёлтый и красный болгарский перец | Здоровье вашего  организма | Яндекс Дз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31590"/>
            <a:ext cx="413995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339502"/>
            <a:ext cx="849694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1-topshiriq.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Rasmlar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asosida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(33-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bet)</a:t>
            </a:r>
            <a:r>
              <a:rPr lang="en-US" sz="2800" b="1" dirty="0" smtClean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91630"/>
            <a:ext cx="1152128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851670"/>
            <a:ext cx="1015553" cy="75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707654"/>
            <a:ext cx="847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83568" y="2355726"/>
            <a:ext cx="77768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piyoz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kartoshka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pomidor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bodring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219822"/>
            <a:ext cx="1154113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291830"/>
            <a:ext cx="1169987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3507854"/>
            <a:ext cx="1152128" cy="63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11560" y="1059582"/>
            <a:ext cx="792088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1.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Проведите беседу по картинкам.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4515966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tarvuz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qovun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karam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sabzi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baqlajon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6" name="Picture 12" descr="КАПУСТ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3075806"/>
            <a:ext cx="1656184" cy="1512168"/>
          </a:xfrm>
          <a:prstGeom prst="rect">
            <a:avLst/>
          </a:prstGeom>
          <a:noFill/>
        </p:spPr>
      </p:pic>
      <p:pic>
        <p:nvPicPr>
          <p:cNvPr id="16398" name="Picture 14" descr="Лот №7316532 Морковь | Sho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5868143" y="3435845"/>
            <a:ext cx="1296144" cy="894095"/>
          </a:xfrm>
          <a:prstGeom prst="rect">
            <a:avLst/>
          </a:prstGeom>
          <a:noFill/>
        </p:spPr>
      </p:pic>
      <p:pic>
        <p:nvPicPr>
          <p:cNvPr id="16400" name="Picture 16" descr="БОДРИНГ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4" y="1779661"/>
            <a:ext cx="1296144" cy="936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Овощи и фрукты - 22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411510"/>
            <a:ext cx="7488832" cy="45365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Bular nima? –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это?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Bular piyoz, kartoshka, pomidor va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sabzi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–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лук, картошка, помидор и морковь.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Bodring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va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karam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qani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огурцы и капуста?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v-SE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Mana bodring va karam. Mana bu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qovun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ana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tarvuz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Вот огурцы и капуста. Это – дыня, а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арбуз.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Bu nima?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это?</a:t>
            </a:r>
            <a:endParaRPr lang="en-US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Bu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baqlajon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.–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Это баклажан.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3135</TotalTime>
  <Words>660</Words>
  <Application>Microsoft Office PowerPoint</Application>
  <PresentationFormat>Экран (16:9)</PresentationFormat>
  <Paragraphs>113</Paragraphs>
  <Slides>23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Mustaqil topshiriqni tekshirish:</vt:lpstr>
      <vt:lpstr>Презентация PowerPoint</vt:lpstr>
      <vt:lpstr>Sabzavotlar</vt:lpstr>
      <vt:lpstr>Sarimsoqpiyoz</vt:lpstr>
      <vt:lpstr>Bulg‘or qalampiri</vt:lpstr>
      <vt:lpstr>Презентация PowerPoint</vt:lpstr>
      <vt:lpstr>Презентация PowerPoint</vt:lpstr>
      <vt:lpstr> 1-mashq. O‘qing va ko‘chirib yozing. </vt:lpstr>
      <vt:lpstr> Lug‘at </vt:lpstr>
      <vt:lpstr>2-mashq. Kerakli harflarni qo‘yib, so‘zlar hosil qiling va ular ishtirokida gaplar tuzing. Gaplarni daftaringizga ko‘chiring.</vt:lpstr>
      <vt:lpstr>Презентация PowerPoint</vt:lpstr>
      <vt:lpstr>  2-topshiriq. She’rni ifodali o‘qing (34-bet). Задание 2. Выразительно прочитайте стихотворение.  </vt:lpstr>
      <vt:lpstr>Презентация PowerPoint</vt:lpstr>
      <vt:lpstr>Topshiriq. Qavs ichida berilgan so‘zlarni  o‘zbek tiliga o‘girib yozing.</vt:lpstr>
      <vt:lpstr>Topishmoqlar:</vt:lpstr>
      <vt:lpstr>Презентация PowerPoint</vt:lpstr>
      <vt:lpstr>Matematik  topishmoq: “Top, o‘rtoq!”</vt:lpstr>
      <vt:lpstr>Презентация PowerPoint</vt:lpstr>
      <vt:lpstr>Lug‘at ishi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Fuji</dc:creator>
  <cp:lastModifiedBy>Гость</cp:lastModifiedBy>
  <cp:revision>168</cp:revision>
  <dcterms:created xsi:type="dcterms:W3CDTF">2020-10-04T06:13:05Z</dcterms:created>
  <dcterms:modified xsi:type="dcterms:W3CDTF">2020-10-06T12:14:06Z</dcterms:modified>
</cp:coreProperties>
</file>