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78" r:id="rId7"/>
    <p:sldId id="279" r:id="rId8"/>
    <p:sldId id="282" r:id="rId9"/>
    <p:sldId id="284" r:id="rId10"/>
    <p:sldId id="285" r:id="rId11"/>
    <p:sldId id="291" r:id="rId12"/>
    <p:sldId id="292" r:id="rId13"/>
    <p:sldId id="281" r:id="rId14"/>
    <p:sldId id="283" r:id="rId15"/>
    <p:sldId id="280" r:id="rId16"/>
    <p:sldId id="261" r:id="rId17"/>
    <p:sldId id="286" r:id="rId18"/>
    <p:sldId id="287" r:id="rId19"/>
    <p:sldId id="262" r:id="rId20"/>
    <p:sldId id="288" r:id="rId21"/>
    <p:sldId id="289" r:id="rId22"/>
    <p:sldId id="263" r:id="rId23"/>
    <p:sldId id="270" r:id="rId24"/>
    <p:sldId id="264" r:id="rId25"/>
    <p:sldId id="265" r:id="rId26"/>
    <p:sldId id="266" r:id="rId27"/>
    <p:sldId id="267" r:id="rId28"/>
    <p:sldId id="276" r:id="rId29"/>
    <p:sldId id="268" r:id="rId3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8" d="100"/>
          <a:sy n="148" d="100"/>
        </p:scale>
        <p:origin x="-56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EAD50-9FCC-4810-B1B5-A5340612DC02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D8967-B871-4445-AE02-FFB2615FA5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641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D8967-B871-4445-AE02-FFB2615FA57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D8967-B871-4445-AE02-FFB2615FA574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4" name="Picture 16" descr="Фрукты и овощи, фрукты, овощи, яркий Фоновое изображение для бесплатной  загруз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131590"/>
            <a:ext cx="6400800" cy="2592288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O‘zbek tili</a:t>
            </a: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3-sinf.</a:t>
            </a:r>
            <a:endParaRPr lang="ru-RU" sz="6000" dirty="0" smtClean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2530" name="AutoShape 2" descr="Шаблоны для создания презентаций PowerPoint о еде и напитках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Шаблоны для создания презентаций PowerPoint о еде и напитках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Шаблоны для создания презентаций PowerPoint о еде и напитках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Шаблоны для создания презентаций PowerPoint о еде и напитках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8" name="AutoShape 10" descr="Шаблоны для создания презентаций PowerPoint о еде и напитках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ᐈ Рамка из еды фотографии, картинки рамка из овощей | скачать на  Depositphotos®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627534"/>
            <a:ext cx="7632848" cy="338554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002060"/>
                </a:solidFill>
              </a:rPr>
              <a:t>   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Qaysi sabzavotlarni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pishirib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yeyish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Kartoshka</a:t>
            </a:r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lavlagi</a:t>
            </a:r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sholg‘om</a:t>
            </a:r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kabi   sabzavotlarni </a:t>
            </a:r>
            <a:r>
              <a:rPr lang="en-US" sz="3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pishirib</a:t>
            </a:r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yeyish</a:t>
            </a:r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0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Dehqonlar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hosilni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nima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qiladilar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Dehqonlar</a:t>
            </a:r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hosilni</a:t>
            </a:r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yig‘ib</a:t>
            </a:r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oladilar.</a:t>
            </a:r>
            <a:endParaRPr lang="ru-RU" sz="30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Sabzavotlar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qaysi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faslda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yig‘ib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olinadi?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Sabzavotlar</a:t>
            </a:r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kuz</a:t>
            </a:r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faslida </a:t>
            </a:r>
            <a:r>
              <a:rPr lang="en-US" sz="3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yig‘ib</a:t>
            </a:r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olinadi.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ремиум Фото | Коллекция овощей, изолированных на белом фо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538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Predmetning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nomini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bildirib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kelgan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so‘zlar 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nima?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savollariga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javob  bo‘ladi.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1720" y="2067694"/>
            <a:ext cx="4608512" cy="2664296"/>
          </a:xfrm>
          <a:solidFill>
            <a:schemeClr val="bg2">
              <a:lumMod val="90000"/>
            </a:schemeClr>
          </a:solidFill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3600" dirty="0" smtClean="0">
                <a:solidFill>
                  <a:srgbClr val="002060"/>
                </a:solidFill>
              </a:rPr>
              <a:t>                           </a:t>
            </a:r>
            <a:r>
              <a:rPr lang="en-US" sz="1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poliz</a:t>
            </a:r>
            <a:r>
              <a:rPr lang="en-US" sz="1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nima?</a:t>
            </a:r>
          </a:p>
          <a:p>
            <a:pPr>
              <a:buNone/>
            </a:pPr>
            <a:r>
              <a:rPr lang="en-US" sz="1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dehqon</a:t>
            </a:r>
            <a:r>
              <a:rPr lang="en-US" sz="1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 </a:t>
            </a:r>
            <a:r>
              <a:rPr lang="en-US" sz="1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1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>
              <a:buNone/>
            </a:pPr>
            <a:r>
              <a:rPr lang="en-US" sz="1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pomidor</a:t>
            </a:r>
            <a:r>
              <a:rPr lang="en-US" sz="1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 nima? </a:t>
            </a:r>
          </a:p>
          <a:p>
            <a:pPr>
              <a:buNone/>
            </a:pPr>
            <a:r>
              <a:rPr lang="en-US" sz="1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karam</a:t>
            </a:r>
            <a:r>
              <a:rPr lang="en-US" sz="1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 nima?</a:t>
            </a:r>
          </a:p>
          <a:p>
            <a:pPr>
              <a:buNone/>
            </a:pPr>
            <a:r>
              <a:rPr lang="en-US" sz="1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bola –  </a:t>
            </a:r>
            <a:r>
              <a:rPr lang="en-US" sz="1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1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12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203598"/>
            <a:ext cx="8208912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Слова, обозначающие предмет, отвечают на вопросы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кто?, что?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ремиум Фото | Коллекция овощей, изолированных на белом фо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2" y="-35654"/>
            <a:ext cx="9144000" cy="517915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99761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Harakatni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bildiruvchi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so‘zlar 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nima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qildi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qilyapti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z-Cyrl-UZ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qilmoqchi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savollariga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javob bo‘ladi.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2499742"/>
            <a:ext cx="5832648" cy="172819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kovladi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qildi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ishlayapti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nima qilyapti?</a:t>
            </a:r>
          </a:p>
          <a:p>
            <a:pPr>
              <a:buNone/>
            </a:pP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termoqchi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qilmoqchi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431688"/>
            <a:ext cx="813690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Слова обозначающие действие предмета, отвечают  на вопросы  </a:t>
            </a:r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сделал?, что делает?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что будет делать? </a:t>
            </a:r>
            <a:endParaRPr lang="ru-RU" sz="2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Mixed Fruits Border Frame Royalty Free Vector Image"/>
          <p:cNvPicPr>
            <a:picLocks noChangeAspect="1" noChangeArrowheads="1"/>
          </p:cNvPicPr>
          <p:nvPr/>
        </p:nvPicPr>
        <p:blipFill>
          <a:blip r:embed="rId2" cstate="print"/>
          <a:srcRect r="-42" b="10609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05978"/>
            <a:ext cx="8208912" cy="1573684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1-mashq. 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Matnni o‘qing,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ajratilgan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so‘zlarga 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-ni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qo‘shimchasini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qo‘shib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gaplarni namunadagidek</a:t>
            </a:r>
            <a:b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(30-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bet).</a:t>
            </a:r>
            <a:endParaRPr lang="ru-RU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355726"/>
            <a:ext cx="7632848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Упражнение 1.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Прочитайте текст, добавьте к  выделенным словам окончание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составьте предложения по образцу.   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Премиум Фото | Коллекция овощей, изолированных на белом фо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411510"/>
            <a:ext cx="8280920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Namuna: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Kartoshka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tozalanadi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Kartoshkani</a:t>
            </a:r>
            <a:endParaRPr lang="en-US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tozalash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Картошку чистят. – Надо очистить картошку.</a:t>
            </a:r>
            <a:endParaRPr lang="en-US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Kuzgi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ishlar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boshlandi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Bog‘bonlar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kuzgi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mevalarni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teradilar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Polizda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qovun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va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tarvuzlar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uziladi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Hosil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omborda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saqlanadi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Shaharliklarga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sabzavotlar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yetkaziladi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Barcha 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mevalar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yuvib 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yeyiladi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ixed Fruits Border Frame Royalty Free Vector Image"/>
          <p:cNvPicPr>
            <a:picLocks noChangeAspect="1" noChangeArrowheads="1"/>
          </p:cNvPicPr>
          <p:nvPr/>
        </p:nvPicPr>
        <p:blipFill>
          <a:blip r:embed="rId2" cstate="print"/>
          <a:srcRect b="10832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23478"/>
            <a:ext cx="6840760" cy="93610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mashqning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javoblari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535041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Hosil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omborda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saqlanadi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Hosil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omborda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saqlash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Sabzavotlar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yetkaziladi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– Sabzavotlar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yetkazish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Mevalar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yuvib 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yeyiladi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–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Mevalar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yuvib 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yeyish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9502"/>
            <a:ext cx="8424936" cy="108012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2-topshiriq.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Rasmlar</a:t>
            </a:r>
            <a:r>
              <a:rPr lang="en-US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asosida </a:t>
            </a:r>
            <a:r>
              <a:rPr lang="en-US" sz="31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javob</a:t>
            </a:r>
            <a:br>
              <a:rPr lang="en-US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bering (31-bet).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7694"/>
            <a:ext cx="410445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067694"/>
            <a:ext cx="417646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95536" y="1491630"/>
            <a:ext cx="8424936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Задание 2.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Ответьте  на вопросы  по  рисунку.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ostenlos Vektor | Obst und gemüse hintergr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411510"/>
            <a:ext cx="8136904" cy="31085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Polizda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sabzavotlar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yetishtiriladi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Какие    овощи выращивают на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огороде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Polizdan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sabzavotlarni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yig‘ib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olyaptilar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Какие овощи собирают на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огороде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Poliz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mahsulotlarining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foydali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tomonlarini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bilasizmi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–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Знаете ли вы полезные свойства бахчевых культур?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ostenlos Vektor | Obst und gemüse hintergr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05978"/>
            <a:ext cx="8352928" cy="997619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topshiriqning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javoblari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347614"/>
            <a:ext cx="8424936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Polizda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sabzi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karam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sholg‘om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kabi 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sabzavotlar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yetishtiriladi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851670"/>
            <a:ext cx="8424936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Polizdan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karam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kartoshkani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yig‘ib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olyaptilar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2427734"/>
            <a:ext cx="8424936" cy="18466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Poliz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mahsulotlarida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inson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organizmi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uchun foydali bo‘lgan vitamin va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minerallar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bor. Masalan,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tarvuz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ko‘rish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qobiliyatini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yaxshilaydi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immunitetni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mustahkamlaydi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Sharbati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buyrak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jigar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uchun 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foydalidir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build="p" animBg="1"/>
      <p:bldP spid="8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Kostenlos Vektor | Obst und gemüse hintergr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712968" cy="122413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2-mashq.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Berilgan so‘zlarni </a:t>
            </a:r>
            <a:r>
              <a:rPr lang="en-US" sz="31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tartib</a:t>
            </a:r>
            <a:r>
              <a:rPr lang="en-US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bilan </a:t>
            </a:r>
            <a:r>
              <a:rPr lang="en-US" sz="31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joylashtirib</a:t>
            </a:r>
            <a:r>
              <a:rPr lang="en-US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n-US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qo‘shimchalardan</a:t>
            </a:r>
            <a:r>
              <a:rPr lang="en-US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mosini qo‘yib gaplar  tuzing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(31-</a:t>
            </a:r>
            <a:r>
              <a:rPr lang="en-US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bet).</a:t>
            </a: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347614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Упражнение 2.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 данным словам добавьте  нужные  окончания,  поставьте  слова  по  порядку  и  составьте  предложения.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Премиум Фото | Коллекция овощей, изолированных на белом фо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83519"/>
            <a:ext cx="8229600" cy="2448272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Mavzu: </a:t>
            </a:r>
          </a:p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Polizda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-dars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6000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ostenlos Vektor | Obst und gemüse hintergr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51435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27584" y="627534"/>
            <a:ext cx="7488832" cy="35394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Namuna: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Dehqon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yig‘moq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hosil.</a:t>
            </a:r>
          </a:p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Dehqonlar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hosilni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yig‘dilar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fi-FI" sz="2800" dirty="0" smtClean="0">
                <a:latin typeface="Times New Roman" pitchFamily="18" charset="0"/>
                <a:cs typeface="Times New Roman" pitchFamily="18" charset="0"/>
              </a:rPr>
              <a:t>      1. Poliz, ko‘p, qovun, tarvuz.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2.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sabzi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solmoq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...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3.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Ombor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quti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joylashtirmoq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...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...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ostenlos Vektor | Obst und gemüse hintergr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2-mashqning 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javoblari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987575"/>
            <a:ext cx="73448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3200" dirty="0" smtClean="0">
                <a:latin typeface="Times New Roman" pitchFamily="18" charset="0"/>
                <a:cs typeface="Times New Roman" pitchFamily="18" charset="0"/>
              </a:rPr>
              <a:t>1. Poliz</a:t>
            </a:r>
            <a:r>
              <a:rPr lang="fi-FI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fi-FI" sz="3200" dirty="0" smtClean="0">
                <a:latin typeface="Times New Roman" pitchFamily="18" charset="0"/>
                <a:cs typeface="Times New Roman" pitchFamily="18" charset="0"/>
              </a:rPr>
              <a:t>  qovun, tarvuz  ko‘p.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Sabzi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qop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soladilar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Quti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ombor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joylashtiradilar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80" name="Picture 20" descr="Бесплатно векторы | Рамка для овощ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05979"/>
            <a:ext cx="6048672" cy="857250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To‘g‘ri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talaffuz qiling!</a:t>
            </a:r>
          </a:p>
        </p:txBody>
      </p:sp>
      <p:sp>
        <p:nvSpPr>
          <p:cNvPr id="15366" name="AutoShape 6" descr="Healthy Food And Copy Space Studio Photo Of Different Fruits And Vegetables  On White Wooden Table High Resolution Product Wall Mural-Romario Ien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Healthy Food And Copy Space Studio Photo Of Different Fruits And Vegetables  On White Wooden Table High Resolution Product Wall Mural-Romario Ien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Healthy Food And Copy Space Studio Photo Of Different Fruits And Vegetables  On White Wooden Table High Resolution Product Wall Mural-Romario Ien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2" name="AutoShape 12" descr="Healthy Food And Copy Space Studio Photo Of Different Fruits And Vegetables  On White Wooden Table High Resolution Product Wall Mural-Romario Ien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4" name="AutoShape 14" descr="Healthy Food And Copy Space Studio Photo Of Different Fruits And Vegetables  On White Wooden Table High Resolution Product Wall Mural-Romario Ien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6" name="AutoShape 16" descr="Healthy Food And Copy Space Studio Photo Of Different Fruits And Vegetables  On White Wooden Table High Resolution Product Wall Mural-Romario Ien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1275606"/>
            <a:ext cx="8208912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g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va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g‘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tovushlarini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to‘g‘ri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talaffuz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qiling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ala           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ak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g‘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uncha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g‘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zi</a:t>
            </a:r>
            <a:endParaRPr lang="en-US" sz="3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ilam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bar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g‘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altak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po‘stlo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g‘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3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urt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g‘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oz                  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to‘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g‘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ramoq</a:t>
            </a:r>
            <a:endParaRPr lang="en-US" sz="3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ulzor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kuz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g‘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isht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g‘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moq</a:t>
            </a:r>
            <a:endParaRPr lang="en-US" sz="3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ree Vector | Fruit and vegetables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05979"/>
            <a:ext cx="3456384" cy="857250"/>
          </a:xfrm>
          <a:solidFill>
            <a:schemeClr val="bg1"/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Lug‘at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1203598"/>
            <a:ext cx="5904656" cy="3024336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8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sholg‘om</a:t>
            </a:r>
            <a:r>
              <a:rPr lang="en-US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репа</a:t>
            </a:r>
            <a:endParaRPr lang="en-US" sz="8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8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joylashtirmoq</a:t>
            </a:r>
            <a:r>
              <a:rPr lang="en-US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 </a:t>
            </a: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помещать,  размещать</a:t>
            </a:r>
          </a:p>
          <a:p>
            <a:pPr>
              <a:buNone/>
            </a:pP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8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solmoq</a:t>
            </a:r>
            <a:r>
              <a:rPr lang="en-US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 </a:t>
            </a: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класть, положить</a:t>
            </a:r>
          </a:p>
          <a:p>
            <a:pPr>
              <a:buNone/>
            </a:pP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8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mahsulotlar</a:t>
            </a:r>
            <a:r>
              <a:rPr lang="en-US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продукты</a:t>
            </a:r>
          </a:p>
          <a:p>
            <a:pPr>
              <a:buNone/>
            </a:pP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8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/>
              <a:t>    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Декоративная рамка из овощей | Бесплатно векто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08912" cy="129614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3-mashq.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Quyidagi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so‘zlarga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-ni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qo‘shimchasini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qo‘shib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daftaringizga yozing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(32-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bet)</a:t>
            </a:r>
            <a:r>
              <a:rPr lang="en-US" sz="3600" dirty="0" smtClean="0">
                <a:solidFill>
                  <a:srgbClr val="002060"/>
                </a:solidFill>
              </a:rPr>
              <a:t>.</a:t>
            </a:r>
            <a:br>
              <a:rPr lang="en-US" sz="3600" dirty="0" smtClean="0">
                <a:solidFill>
                  <a:srgbClr val="002060"/>
                </a:solidFill>
              </a:rPr>
            </a:b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7654"/>
            <a:ext cx="8229600" cy="237626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Упражнение 3. 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Добавьте к данным словам  окончание 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-ni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запишите в тетрадь.</a:t>
            </a:r>
            <a:endParaRPr lang="ru-RU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2571750"/>
            <a:ext cx="73448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Poliz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terim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quti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tarvuz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qovoq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Рамка с овощами и фруктами | Премиум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064896" cy="184482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3-topshiriq.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Topishmoqlarni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o‘qing,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va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g‘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tovushlarining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talaffuziga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e’tibor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bering </a:t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( 32-bet).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931790"/>
            <a:ext cx="8136904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U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yog‘i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tog‘,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Bu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yog‘i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tog‘,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O‘rtasida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sariyog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‘.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851670"/>
            <a:ext cx="8064896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  3.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Прочитайте  загадки,  обратите  внимание  на  произношение  звуков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g‘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8434" name="Picture 2" descr="Inson organizmi uchun eng foydali yong'oq turlar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931790"/>
            <a:ext cx="2520280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allAtOnce" animBg="1"/>
      <p:bldP spid="6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ᐈ Рамка из еды фотографии, картинки рамка из овощей | скачать на  Depositphotos®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17410" name="Picture 2" descr="Kungaboqar - Vikipediy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23478"/>
            <a:ext cx="2880320" cy="2448272"/>
          </a:xfrm>
          <a:prstGeom prst="rect">
            <a:avLst/>
          </a:prstGeom>
          <a:noFill/>
        </p:spPr>
      </p:pic>
      <p:pic>
        <p:nvPicPr>
          <p:cNvPr id="17412" name="Picture 4" descr="Inson organizmi uchun eng foydali yong'oq turlar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643758"/>
            <a:ext cx="2973507" cy="249974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5536" y="2499742"/>
            <a:ext cx="540060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O‘zi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pillaga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o‘xshar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Mag‘zi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tillaga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o‘xshar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699543"/>
            <a:ext cx="5328592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To‘la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joy – xuddi oy,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O‘zini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yanchsang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to‘la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9" grpId="0" build="allAtOnce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remium Photo | Colorful fresh fruits and vegetables on wood background,  healthy eating concept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987574"/>
            <a:ext cx="5112568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Men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ko‘rdim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qiziq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olma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Oq emas,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qizil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olma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Daraxtda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pishmas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biroq</a:t>
            </a:r>
            <a:endParaRPr lang="en-US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O‘zi 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olmadan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yumshoq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ᐈ Картинка помидоры рисунки, фото помидор | скачать на Depositphotos®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3" y="915566"/>
            <a:ext cx="3563888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olorful Fresh Fruits Border Design Image Vector Image"/>
          <p:cNvPicPr>
            <a:picLocks noChangeAspect="1" noChangeArrowheads="1"/>
          </p:cNvPicPr>
          <p:nvPr/>
        </p:nvPicPr>
        <p:blipFill>
          <a:blip r:embed="rId2" cstate="print"/>
          <a:srcRect b="8106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05979"/>
            <a:ext cx="4968552" cy="857250"/>
          </a:xfrm>
          <a:solidFill>
            <a:schemeClr val="bg1"/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Mustaqil topshiriq: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987574"/>
            <a:ext cx="7992888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Topishmoqlarning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javobini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daftaringizga yozing.(32-bet)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211710"/>
            <a:ext cx="7920879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Самостоятельное  задание.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Напишите ответы загадок в своих тетрадях.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 descr="Декоративная рамка из овощей | Бесплатно векто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252520" cy="51435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7744" y="1203598"/>
            <a:ext cx="4680520" cy="273630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E’tiboringiz</a:t>
            </a:r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endParaRPr lang="ru-RU" sz="5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rahmat!</a:t>
            </a:r>
            <a:endParaRPr lang="ru-RU" sz="5400" b="1" dirty="0" smtClean="0">
              <a:solidFill>
                <a:srgbClr val="7030A0"/>
              </a:solidFill>
            </a:endParaRPr>
          </a:p>
          <a:p>
            <a:pPr algn="ctr"/>
            <a:endParaRPr lang="ru-RU" sz="5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Высокий угол зрения свежих овощей на белом фоне | Бесплатно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Mustaqil topshiriq: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Sholg‘om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ertagi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asosida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-ni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qo‘shimchasi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qatnashgan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gaplar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tuzish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Sholg‘om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ertagi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9582"/>
            <a:ext cx="4716016" cy="37444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   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Bobo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sholg‘om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ekibdi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2.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Bobo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sholg‘om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tortib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olgani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boribdi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3.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Bobo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buvi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yordamlashgani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chaqiribdi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4.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Buvi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bobo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bobo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sholg‘om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tortibdi-tortibdi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ammo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sholg‘om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o‘rnidan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qo‘zg‘almabdi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Русская народная сказка &quot;Репка&quot; в картинках, читать - Детский сайт ПЧЁЛК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059582"/>
            <a:ext cx="4427984" cy="388843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но 1 4"/>
          <p:cNvSpPr/>
          <p:nvPr/>
        </p:nvSpPr>
        <p:spPr>
          <a:xfrm>
            <a:off x="2051720" y="1059582"/>
            <a:ext cx="4752528" cy="2736304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Polizda</a:t>
            </a:r>
            <a:endParaRPr lang="ru-RU" sz="4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0"/>
            <a:ext cx="1512168" cy="118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Yangi nav — danaksiz tarvuzni ko'rganmisiz? (FOTO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0"/>
            <a:ext cx="1824120" cy="1275606"/>
          </a:xfrm>
          <a:prstGeom prst="rect">
            <a:avLst/>
          </a:prstGeom>
          <a:noFill/>
        </p:spPr>
      </p:pic>
      <p:pic>
        <p:nvPicPr>
          <p:cNvPr id="22534" name="Picture 6" descr="Qaraqalpaqstan Respublikası statistika basqarması - ГЛАВНА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610794"/>
            <a:ext cx="1512168" cy="1532706"/>
          </a:xfrm>
          <a:prstGeom prst="rect">
            <a:avLst/>
          </a:prstGeom>
          <a:noFill/>
        </p:spPr>
      </p:pic>
      <p:pic>
        <p:nvPicPr>
          <p:cNvPr id="22536" name="Picture 8" descr="ᐈ Рисунок капуста фотографии, фотография капуста | скачать на Depositphotos®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779662"/>
            <a:ext cx="1943200" cy="1800200"/>
          </a:xfrm>
          <a:prstGeom prst="rect">
            <a:avLst/>
          </a:prstGeom>
          <a:noFill/>
        </p:spPr>
      </p:pic>
      <p:pic>
        <p:nvPicPr>
          <p:cNvPr id="22538" name="Picture 10" descr="Морковь - Carrot - Sabzi - Сабзи » Fotouz.uz | Фото HD Photo Wallper  Pictures Images Мода fashion Обои 2019 Скачать картинки | Обои на рабочий  стол, скачать бесплатно обои для рабочего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3507854"/>
            <a:ext cx="2029804" cy="1244841"/>
          </a:xfrm>
          <a:prstGeom prst="rect">
            <a:avLst/>
          </a:prstGeom>
          <a:noFill/>
        </p:spPr>
      </p:pic>
      <p:pic>
        <p:nvPicPr>
          <p:cNvPr id="22540" name="Picture 12" descr="ᐈ Картошка фотография, фотографии картошки | скачать на Depositphotos®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3795886"/>
            <a:ext cx="1584176" cy="1224136"/>
          </a:xfrm>
          <a:prstGeom prst="rect">
            <a:avLst/>
          </a:prstGeom>
          <a:noFill/>
        </p:spPr>
      </p:pic>
      <p:pic>
        <p:nvPicPr>
          <p:cNvPr id="22542" name="Picture 14" descr="Qovun aeropor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128" y="0"/>
            <a:ext cx="1656184" cy="1368152"/>
          </a:xfrm>
          <a:prstGeom prst="rect">
            <a:avLst/>
          </a:prstGeom>
          <a:noFill/>
        </p:spPr>
      </p:pic>
      <p:pic>
        <p:nvPicPr>
          <p:cNvPr id="22544" name="Picture 16" descr="Помидор: состав, полезные и вредные свойства, виды помидоров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80312" y="987574"/>
            <a:ext cx="1440160" cy="1440160"/>
          </a:xfrm>
          <a:prstGeom prst="rect">
            <a:avLst/>
          </a:prstGeom>
          <a:noFill/>
        </p:spPr>
      </p:pic>
      <p:pic>
        <p:nvPicPr>
          <p:cNvPr id="22546" name="Picture 18" descr="Репа: свойства, польза и вред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62750" y="2715766"/>
            <a:ext cx="2381250" cy="159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Премиум Фото | Коллекция овощей, изолированных на белом фо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1-topshiriq. </a:t>
            </a:r>
            <a:r>
              <a:rPr lang="en-US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Savollarga javob bering va </a:t>
            </a:r>
            <a:r>
              <a:rPr lang="en-US" sz="31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dialogni</a:t>
            </a:r>
            <a:r>
              <a:rPr lang="en-US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to‘ldirib</a:t>
            </a:r>
            <a:r>
              <a:rPr lang="en-US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daftaringizga ko‘chiring</a:t>
            </a: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(30-</a:t>
            </a:r>
            <a:r>
              <a:rPr lang="en-US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bet).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995686"/>
            <a:ext cx="8229600" cy="296242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        –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polizni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ko‘rganmisiz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? – </a:t>
            </a:r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 видели бахчу?</a:t>
            </a:r>
            <a:endParaRPr lang="en-US" sz="6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…  …  … 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        –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Polizda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ishlar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bajariladi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? –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Какую работу выполняют  на  бахче?</a:t>
            </a:r>
            <a:endParaRPr lang="en-US" sz="6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– ...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... 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        – Sabzavotlarni qayerda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saqlaydilar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? –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Где хранят овощи?</a:t>
            </a:r>
            <a:endParaRPr lang="en-US" sz="6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– ...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... 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1131590"/>
            <a:ext cx="77768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 1. </a:t>
            </a: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Ответьте на вопросы, дополните  диалог  и перепишите  в тетрадь. </a:t>
            </a:r>
            <a:endParaRPr lang="ru-RU" sz="23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ixed Fruits Border Frame Royalty Free Vector Image"/>
          <p:cNvPicPr>
            <a:picLocks noChangeAspect="1" noChangeArrowheads="1"/>
          </p:cNvPicPr>
          <p:nvPr/>
        </p:nvPicPr>
        <p:blipFill>
          <a:blip r:embed="rId2" cstate="print"/>
          <a:srcRect b="10832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843558"/>
            <a:ext cx="8136904" cy="39703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       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Qaysi sabzavotlarni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pishirib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yeyish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Какие овощи надо готовить перед употреблением?</a:t>
            </a:r>
            <a:endParaRPr lang="en-US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Dehqonlar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hosilni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nima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qiladilar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делают дехкане с урожаем?</a:t>
            </a:r>
            <a:endParaRPr lang="en-US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...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...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>
              <a:buNone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Sabzavotlar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qaysi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faslda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yig‘ib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olinadi?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какое время года собирают овощи?</a:t>
            </a:r>
            <a:endParaRPr lang="en-US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ᐈ Рамка из еды фотографии, картинки рамка из овощей | скачать на  Depositphotos®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538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95486"/>
            <a:ext cx="4968552" cy="79208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1-topshiriqdagi 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javoblar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987574"/>
            <a:ext cx="6624736" cy="33239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polizni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ko‘rganmisiz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>
              <a:buNone/>
            </a:pP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Ha, men </a:t>
            </a:r>
            <a:r>
              <a:rPr lang="en-US" sz="3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polizni</a:t>
            </a:r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ko‘rganman</a:t>
            </a:r>
            <a:r>
              <a:rPr lang="ru-RU" sz="3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–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Polizda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ishlar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bajariladi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>
              <a:buNone/>
            </a:pP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Kuz faslida </a:t>
            </a:r>
            <a:r>
              <a:rPr lang="en-US" sz="3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polizda</a:t>
            </a:r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yig‘im-terim ishlari </a:t>
            </a:r>
            <a:r>
              <a:rPr lang="en-US" sz="3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bajariladi</a:t>
            </a:r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0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– Sabzavotlarni qayerda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saqlaydilar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– </a:t>
            </a:r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Sabzavotlarni </a:t>
            </a:r>
            <a:r>
              <a:rPr lang="en-US" sz="3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omborda</a:t>
            </a:r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saqlaydilar</a:t>
            </a:r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2464</TotalTime>
  <Words>919</Words>
  <Application>Microsoft Office PowerPoint</Application>
  <PresentationFormat>Экран (16:9)</PresentationFormat>
  <Paragraphs>131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Mustaqil topshiriq:</vt:lpstr>
      <vt:lpstr>“Sholg‘om” ertagi</vt:lpstr>
      <vt:lpstr>Презентация PowerPoint</vt:lpstr>
      <vt:lpstr>Презентация PowerPoint</vt:lpstr>
      <vt:lpstr> 1-topshiriq. Savollarga javob bering va dialogni to‘ldirib, daftaringizga ko‘chiring (30-bet). </vt:lpstr>
      <vt:lpstr>Презентация PowerPoint</vt:lpstr>
      <vt:lpstr>1-topshiriqdagi  javoblar:</vt:lpstr>
      <vt:lpstr>Презентация PowerPoint</vt:lpstr>
      <vt:lpstr>Predmetning  nomini  bildirib  kelgan  so‘zlar  kim?, nima? savollariga javob  bo‘ladi.</vt:lpstr>
      <vt:lpstr>Harakatni  bildiruvchi  so‘zlar  nima qildi?, nima qilyapti?, nima qilmoqchi? savollariga javob bo‘ladi.</vt:lpstr>
      <vt:lpstr>1-mashq. Matnni o‘qing, ajratilgan so‘zlarga -ni qo‘shimchasini qo‘shib, gaplarni namunadagidek yozing (30-bet).</vt:lpstr>
      <vt:lpstr>Презентация PowerPoint</vt:lpstr>
      <vt:lpstr>1-mashqning javoblari:</vt:lpstr>
      <vt:lpstr> 2-topshiriq. Rasmlar asosida savollarga javob bering (31-bet). </vt:lpstr>
      <vt:lpstr>Презентация PowerPoint</vt:lpstr>
      <vt:lpstr>2-topshiriqning   javoblari:</vt:lpstr>
      <vt:lpstr> 2-mashq. Berilgan so‘zlarni tartib bilan joylashtirib, qo‘shimchalardan mosini qo‘yib gaplar  tuzing (31-bet). </vt:lpstr>
      <vt:lpstr>Презентация PowerPoint</vt:lpstr>
      <vt:lpstr>2-mashqning  javoblari:</vt:lpstr>
      <vt:lpstr>To‘g‘ri talaffuz qiling!</vt:lpstr>
      <vt:lpstr>Lug‘at</vt:lpstr>
      <vt:lpstr> 3-mashq. Quyidagi so‘zlarga -ni qo‘shimchasini qo‘shib daftaringizga yozing (32-bet). </vt:lpstr>
      <vt:lpstr>  3-topshiriq. Topishmoqlarni o‘qing, g va g‘  tovushlarining talaffuziga e’tibor bering  ( 32-bet). </vt:lpstr>
      <vt:lpstr>Презентация PowerPoint</vt:lpstr>
      <vt:lpstr>Презентация PowerPoint</vt:lpstr>
      <vt:lpstr>Mustaqil topshiriq: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Fuji</dc:creator>
  <cp:lastModifiedBy>Гость</cp:lastModifiedBy>
  <cp:revision>99</cp:revision>
  <dcterms:created xsi:type="dcterms:W3CDTF">2020-10-01T16:19:58Z</dcterms:created>
  <dcterms:modified xsi:type="dcterms:W3CDTF">2020-10-17T09:49:05Z</dcterms:modified>
</cp:coreProperties>
</file>