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7" r:id="rId3"/>
    <p:sldMasterId id="2147483702" r:id="rId4"/>
  </p:sldMasterIdLst>
  <p:notesMasterIdLst>
    <p:notesMasterId r:id="rId41"/>
  </p:notesMasterIdLst>
  <p:handoutMasterIdLst>
    <p:handoutMasterId r:id="rId42"/>
  </p:handoutMasterIdLst>
  <p:sldIdLst>
    <p:sldId id="334" r:id="rId5"/>
    <p:sldId id="335" r:id="rId6"/>
    <p:sldId id="384" r:id="rId7"/>
    <p:sldId id="385" r:id="rId8"/>
    <p:sldId id="386" r:id="rId9"/>
    <p:sldId id="364" r:id="rId10"/>
    <p:sldId id="387" r:id="rId11"/>
    <p:sldId id="369" r:id="rId12"/>
    <p:sldId id="389" r:id="rId13"/>
    <p:sldId id="368" r:id="rId14"/>
    <p:sldId id="429" r:id="rId15"/>
    <p:sldId id="390" r:id="rId16"/>
    <p:sldId id="422" r:id="rId17"/>
    <p:sldId id="423" r:id="rId18"/>
    <p:sldId id="424" r:id="rId19"/>
    <p:sldId id="433" r:id="rId20"/>
    <p:sldId id="434" r:id="rId21"/>
    <p:sldId id="436" r:id="rId22"/>
    <p:sldId id="428" r:id="rId23"/>
    <p:sldId id="409" r:id="rId24"/>
    <p:sldId id="426" r:id="rId25"/>
    <p:sldId id="388" r:id="rId26"/>
    <p:sldId id="427" r:id="rId27"/>
    <p:sldId id="397" r:id="rId28"/>
    <p:sldId id="418" r:id="rId29"/>
    <p:sldId id="407" r:id="rId30"/>
    <p:sldId id="403" r:id="rId31"/>
    <p:sldId id="399" r:id="rId32"/>
    <p:sldId id="402" r:id="rId33"/>
    <p:sldId id="404" r:id="rId34"/>
    <p:sldId id="401" r:id="rId35"/>
    <p:sldId id="400" r:id="rId36"/>
    <p:sldId id="410" r:id="rId37"/>
    <p:sldId id="417" r:id="rId38"/>
    <p:sldId id="279" r:id="rId39"/>
    <p:sldId id="317" r:id="rId40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01"/>
    <a:srgbClr val="2365C7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182" autoAdjust="0"/>
  </p:normalViewPr>
  <p:slideViewPr>
    <p:cSldViewPr snapToGrid="0">
      <p:cViewPr>
        <p:scale>
          <a:sx n="61" d="100"/>
          <a:sy n="61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2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99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63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9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5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1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0AD6-B0EB-42C5-87B0-847C8DA33D11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981-B557-4595-9D14-DE15A989C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55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52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15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5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1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3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10/5/2020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4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5" Type="http://schemas.openxmlformats.org/officeDocument/2006/relationships/image" Target="../media/image29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Обучение быстрой печати десятипальцевым методом набор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" b="17113"/>
          <a:stretch/>
        </p:blipFill>
        <p:spPr bwMode="auto">
          <a:xfrm>
            <a:off x="7262648" y="1704846"/>
            <a:ext cx="4677103" cy="37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1233" y="2212516"/>
            <a:ext cx="6828367" cy="3353810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algn="ctr" defTabSz="871057">
              <a:spcBef>
                <a:spcPts val="232"/>
              </a:spcBef>
            </a:pPr>
            <a:r>
              <a:rPr sz="5400" b="1" dirty="0" err="1" smtClean="0">
                <a:latin typeface="Arial"/>
                <a:cs typeface="Arial"/>
              </a:rPr>
              <a:t>Mavzu</a:t>
            </a:r>
            <a:r>
              <a:rPr sz="5400" b="1" dirty="0" smtClean="0">
                <a:latin typeface="Arial"/>
                <a:cs typeface="Arial"/>
              </a:rPr>
              <a:t>:</a:t>
            </a:r>
            <a:r>
              <a:rPr lang="en-US" sz="4800" b="1" dirty="0" smtClean="0"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Klaviatura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trenajyorlari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tezkor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terish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mashqlari</a:t>
            </a:r>
            <a:endParaRPr sz="5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2870" y="4319752"/>
            <a:ext cx="735724" cy="188146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5- 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g keng tarqalgan imlo xatolar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82" y="3055770"/>
            <a:ext cx="4809586" cy="359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иложения в Google Play – Ўзбек шеърия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2" y="79926"/>
            <a:ext cx="3479295" cy="37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26897" y="2892935"/>
            <a:ext cx="46457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Roboto Light"/>
              </a:rPr>
              <a:t>barcha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zamonlarda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savodxonlik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muammosi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bor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bo‘lib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kelgan</a:t>
            </a:r>
            <a:r>
              <a:rPr lang="en-US" sz="3600" dirty="0" smtClean="0">
                <a:latin typeface="Roboto Light"/>
              </a:rPr>
              <a:t>. 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70473" y="1380613"/>
            <a:ext cx="71131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Roboto Light"/>
              </a:rPr>
              <a:t>Matnni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tez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va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xatosiz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yozish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yozuv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ixtiro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qilingan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davrdan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boshlab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57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10812" y="2123768"/>
            <a:ext cx="8780990" cy="4483509"/>
            <a:chOff x="4417727" y="3411947"/>
            <a:chExt cx="7902876" cy="378526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7727" y="3411947"/>
              <a:ext cx="7902876" cy="26405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41" l="943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49"/>
            <a:stretch/>
          </p:blipFill>
          <p:spPr>
            <a:xfrm>
              <a:off x="7676245" y="5099300"/>
              <a:ext cx="1951775" cy="209791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41" l="943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948"/>
            <a:stretch/>
          </p:blipFill>
          <p:spPr>
            <a:xfrm flipH="1">
              <a:off x="5630893" y="5114049"/>
              <a:ext cx="1808074" cy="2068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3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омпьютер для школьника - 2020 – Telem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0"/>
          <a:stretch/>
        </p:blipFill>
        <p:spPr bwMode="auto">
          <a:xfrm>
            <a:off x="4727575" y="1636117"/>
            <a:ext cx="683516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40945" y="225511"/>
            <a:ext cx="78746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K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laviatura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trenajyorlari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1836" y="1771074"/>
            <a:ext cx="58564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Roboto Light"/>
              </a:rPr>
              <a:t>Kompyuterda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ishlash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ko‘nikmasi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bo‘lmagan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va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birinchi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bor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ishlash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istagi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bo‘lgan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foydalanuvchilar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uchun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ko‘pgina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qiziqarli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klaviatura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trenajyorlari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yaratilgan</a:t>
            </a:r>
            <a:r>
              <a:rPr lang="en-US" sz="3600" dirty="0" smtClean="0">
                <a:latin typeface="Roboto Light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865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063" y="1408386"/>
            <a:ext cx="6088371" cy="109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Klavtren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StarBoom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• Stamina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• My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0099" y="203625"/>
            <a:ext cx="9337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To‘liq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bepul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trenajyor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dasturlari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026" name="Picture 2" descr="Клавиатурный тренажер «Klavtren» | Sultanova Nadej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8" y="3825254"/>
            <a:ext cx="3579730" cy="26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лавиатурный тренажер Stamina - программа для Windows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73" y="2996696"/>
            <a:ext cx="4522223" cy="25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лепой метод печати. Бесплатной тренажер mySim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339" y="1825737"/>
            <a:ext cx="3810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1091" y="1541624"/>
            <a:ext cx="1066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Typing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Соло на клавиатуре. 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Соло на клавиатуре 9.0.5.65 3 в 1 (RePack) скачать бесплатно » Страниц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27" y="159032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yping Master Pro 10 Crack With Serial Key 2021 [Latest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89" y="3111284"/>
            <a:ext cx="48863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01091" y="368399"/>
            <a:ext cx="9530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Windows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sinovdan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o‘tgan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dasturlar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Проверка скорости печати на клавиатуре — бесплатный онлайн-тес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b="17362"/>
          <a:stretch/>
        </p:blipFill>
        <p:spPr bwMode="auto">
          <a:xfrm>
            <a:off x="261006" y="1194866"/>
            <a:ext cx="6096620" cy="41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34320" y="1606266"/>
            <a:ext cx="69011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https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://tezyoz.uz 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•https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://solo.nabiraem.ru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• http://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urikor.net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http://typingzone.com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http://klava.org/ </a:t>
            </a:r>
          </a:p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• http://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typeracer.com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• http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klavogonki.ru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7184" y="439142"/>
            <a:ext cx="838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OnLine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trenajyorlar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musobaqalar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 descr="Как проверить скорость компьютера? Увеличить скорость компьютер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2" b="100000" l="0" r="89844">
                        <a14:foregroundMark x1="23438" y1="19906" x2="18945" y2="77752"/>
                        <a14:foregroundMark x1="11621" y1="70258" x2="36621" y2="83372"/>
                        <a14:backgroundMark x1="47266" y1="44262" x2="48633" y2="92272"/>
                        <a14:backgroundMark x1="52637" y1="70960" x2="43945" y2="92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8" y="3616985"/>
            <a:ext cx="7255621" cy="30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74734" y="1315508"/>
            <a:ext cx="6902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https://</a:t>
            </a:r>
            <a:r>
              <a:rPr lang="en-US" sz="5400" b="1" dirty="0" smtClean="0"/>
              <a:t>soft.mydiv.net</a:t>
            </a:r>
            <a:endParaRPr lang="ru-RU" sz="5400" b="1" dirty="0"/>
          </a:p>
        </p:txBody>
      </p:sp>
      <p:sp>
        <p:nvSpPr>
          <p:cNvPr id="6" name="AutoShape 2" descr="data:image/gif;base64,R0lGODdhcgByAIAAAAAAAP///ywAAAAAcgByAAAC/4yPqcvtD6OctNqLs968+w+G4kiW5omm6sq2bgXE8jwzsVEf+a0D0O4L5BA8mlFGOR5twaEQ+SQGHUAcVGpVOn/TBQ/7NCahxau3SbNSu9y1oiyeVMPsBJxcB0vuZXX0n4UW53Tn1tNHh7gniOenSBcI9PW3Zdc1N5jXwIcWmQZ52BkKpuQoajq36Im6BBro99rjifjICRthS1mXO6nly/imyavJtKobbNz7W+oqe5ZM/Lx5asmkjAyY+HnLXS0X/ahnee2tzNw9ib24bNp+/E4rGu++nP5QL59Prw/PP699LkQcdLvMdIMW7oUUQgWD2bOHkBoJTgxJGTwTMFPAhf+tLFA0Q66Sw47aZl00CRHXtnexOJo0BrMctVQXBrJsFouZTZsWb9H0SPIhyE8J4xnFYw5ctJEVx10iKrHf0UKjpmFIqU5l056ghL78gNXbuqHYqHoFuBTG0H9CUw6rhGlmo5pr/RV0yyiXy357w5ZNa1ZuLWGtturyey/q3385n1qDSo6VhqbsnLIynHFu0qxcQv4aeZlsKIaMcWYbI+7xGqpcF6/sm9bQQcvTWDvD+xX06W9ns8YNLc6XRZ67x3J21ngfZi3DXxfXCox2cMKkRW+u2pp39L3THyf1zN10wjEamfMdbb1ww8SIO0M2Xzrz1961Y9fHXVXkbsqOb8b/5ECcT0gRpps7+zBln2zofSdaY5L01xw04aniVHXLvQXhbQMO1h5G2y1onoDhEUeiZgl62BKI8iHXTIlwmQhgXlB1l99n7Kmnk3MUCpdNZF3ZuBqOQnaomliHyXhcW4phx6J+xhkZ2ItJzlXkdETKpNxTDP4mHZQwgmVXihbOuN9JPX4ZY4oiHkmQa/j5KBldap4ZJ33ASQMnmxl8lGOd9RSDHkrwndhcZUcJqh+DiKoH1E5U0tniSo4KWNmE0FW3ZpwxTXpmpUyiBmJoD2bnHk1XAsVRXDmCp52phF6aIWzJSTOrgZDWqpZhsv4IKK6DWblkqVq+x+OoVqG15piz/3k37IPFDmhInxoq+hygjgY2paY1zplqsIltCm2Zf82pqlI/fZPli3kOw+22nb7K1UcFiluSnkVyCO+x4x6JT7vlpibTqUbGK6OhZv7LomtXhetgXQ0fWl+3rDb6obPDPpxPWGNODN1/GvpZnrHRNvjpjR4f+GPIDB+rq2kKChrhtP25imG/1dKq4szpeYZvRDYLbC11fyKLVlEX8zrCeEUPuSGZwOK6MILXxYwgpc5BvJFKUh9NdYWCXZ1xwa8GyCRbYluaqLfL3qhxeuk63CWpOI9FH2J8hlhvzTZeWSLAbg4tYd74qL1nsycqmTWNXYtALYUS69jkek7eh/edzKqi/Hi3KPMNuMxtc4l4XWavfVx254ocqL2R6zZ56R+7C1vo2mZaI+eByw6rsl4/XlobghPUes6a7y68f9/+XuZUK9+73tMus0ymkqJ+yHy2tR+OpFRmamvxr8hLj+732Qd9nbR3Gm27vpHaTOObkuKdfq/rd54sgfXCnDDbgy5H8IVBmTi13DFNcdrzEY9mhSmFKHCBDGygAx8IwQhKcIIUrKAFL4jBDJ6gAA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gif;base64,R0lGODdhcgByAIAAAAAAAP///ywAAAAAcgByAAAC/4yPqcvtD6OctNqLs968+w+G4kiW5omm6sq2bgXE8jwzsVEf+a0D0O4L5BA8mlFGOR5twaEQ+SQGHUAcVGpVOn/TBQ/7NCahxau3SbNSu9y1oiyeVMPsBJxcB0vuZXX0n4UW53Tn1tNHh7gniOenSBcI9PW3Zdc1N5jXwIcWmQZ52BkKpuQoajq36Im6BBro99rjifjICRthS1mXO6nly/imyavJtKobbNz7W+oqe5ZM/Lx5asmkjAyY+HnLXS0X/ahnee2tzNw9ib24bNp+/E4rGu++nP5QL59Prw/PP699LkQcdLvMdIMW7oUUQgWD2bOHkBoJTgxJGTwTMFPAhf+tLFA0Q66Sw47aZl00CRHXtnexOJo0BrMctVQXBrJsFouZTZsWb9H0SPIhyE8J4xnFYw5ctJEVx10iKrHf0UKjpmFIqU5l056ghL78gNXbuqHYqHoFuBTG0H9CUw6rhGlmo5pr/RV0yyiXy357w5ZNa1ZuLWGtturyey/q3385n1qDSo6VhqbsnLIynHFu0qxcQv4aeZlsKIaMcWYbI+7xGqpcF6/sm9bQQcvTWDvD+xX06W9ns8YNLc6XRZ67x3J21ngfZi3DXxfXCox2cMKkRW+u2pp39L3THyf1zN10wjEamfMdbb1ww8SIO0M2Xzrz1961Y9fHXVXkbsqOb8b/5ECcT0gRpps7+zBln2zofSdaY5L01xw04aniVHXLvQXhbQMO1h5G2y1onoDhEUeiZgl62BKI8iHXTIlwmQhgXlB1l99n7Kmnk3MUCpdNZF3ZuBqOQnaomliHyXhcW4phx6J+xhkZ2ItJzlXkdETKpNxTDP4mHZQwgmVXihbOuN9JPX4ZY4oiHkmQa/j5KBldap4ZJ33ASQMnmxl8lGOd9RSDHkrwndhcZUcJqh+DiKoH1E5U0tniSo4KWNmE0FW3ZpwxTXpmpUyiBmJoD2bnHk1XAsVRXDmCp52phF6aIWzJSTOrgZDWqpZhsv4IKK6DWblkqVq+x+OoVqG15piz/3k37IPFDmhInxoq+hygjgY2paY1zplqsIltCm2Zf82pqlI/fZPli3kOw+22nb7K1UcFiluSnkVyCO+x4x6JT7vlpibTqUbGK6OhZv7LomtXhetgXQ0fWl+3rDb6obPDPpxPWGNODN1/GvpZnrHRNvjpjR4f+GPIDB+rq2kKChrhtP25imG/1dKq4szpeYZvRDYLbC11fyKLVlEX8zrCeEUPuSGZwOK6MILXxYwgpc5BvJFKUh9NdYWCXZ1xwa8GyCRbYluaqLfL3qhxeuk63CWpOI9FH2J8hlhvzTZeWSLAbg4tYd74qL1nsycqmTWNXYtALYUS69jkek7eh/edzKqi/Hi3KPMNuMxtc4l4XWavfVx254ocqL2R6zZ56R+7C1vo2mZaI+eByw6rsl4/XlobghPUes6a7y68f9/+XuZUK9+73tMus0ymkqJ+yHy2tR+OpFRmamvxr8hLj+732Qd9nbR3Gm27vpHaTOObkuKdfq/rd54sgfXCnDDbgy5H8IVBmTi13DFNcdrzEY9mhSmFKHCBDGygAx8IwQhKcIIUrKAFL4jBDJ6gAAA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777173"/>
            <a:ext cx="4341135" cy="43411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63465" y="312738"/>
            <a:ext cx="7996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RapidTyping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klaviatura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trenajyori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21" t="49925" r="67367" b="14143"/>
          <a:stretch/>
        </p:blipFill>
        <p:spPr>
          <a:xfrm>
            <a:off x="6575925" y="2809220"/>
            <a:ext cx="3454983" cy="2984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79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82428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61" y="1288365"/>
            <a:ext cx="6492127" cy="50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ap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2962" y="89625"/>
            <a:ext cx="104820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Klaviaturada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tez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terishni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o‘rgangan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kishining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imkoniyatlari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E730A-5C56-4100-B138-BD09E22F5A17}"/>
              </a:ext>
            </a:extLst>
          </p:cNvPr>
          <p:cNvSpPr txBox="1"/>
          <p:nvPr/>
        </p:nvSpPr>
        <p:spPr>
          <a:xfrm>
            <a:off x="2579974" y="2198473"/>
            <a:ext cx="2983821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ru-RU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Sog‘liqni saqlash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B9136-8C69-4849-8FBC-EE9948E15166}"/>
              </a:ext>
            </a:extLst>
          </p:cNvPr>
          <p:cNvSpPr txBox="1"/>
          <p:nvPr/>
        </p:nvSpPr>
        <p:spPr>
          <a:xfrm>
            <a:off x="8049534" y="2131024"/>
            <a:ext cx="2100572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ru-RU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Ish</a:t>
            </a:r>
            <a:r>
              <a:rPr lang="en-US" dirty="0" smtClean="0"/>
              <a:t> </a:t>
            </a:r>
            <a:r>
              <a:rPr lang="en-US" dirty="0" err="1"/>
              <a:t>topa</a:t>
            </a:r>
            <a:r>
              <a:rPr lang="en-US" dirty="0"/>
              <a:t> </a:t>
            </a:r>
            <a:r>
              <a:rPr lang="en-US" dirty="0" err="1"/>
              <a:t>olish</a:t>
            </a:r>
            <a:endParaRPr lang="en-US" noProof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76A4CC-475B-4583-8016-3B340CDAAF43}"/>
              </a:ext>
            </a:extLst>
          </p:cNvPr>
          <p:cNvSpPr txBox="1"/>
          <p:nvPr/>
        </p:nvSpPr>
        <p:spPr>
          <a:xfrm>
            <a:off x="830836" y="4938161"/>
            <a:ext cx="2100572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ru-RU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Vaqtni</a:t>
            </a:r>
            <a:r>
              <a:rPr lang="en-US" dirty="0" smtClean="0"/>
              <a:t> </a:t>
            </a:r>
            <a:r>
              <a:rPr lang="en-US" dirty="0" err="1"/>
              <a:t>tejash</a:t>
            </a:r>
            <a:endParaRPr lang="en-US" noProof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325A3B-D4FF-4329-AF83-79BB1F117C80}"/>
              </a:ext>
            </a:extLst>
          </p:cNvPr>
          <p:cNvSpPr txBox="1"/>
          <p:nvPr/>
        </p:nvSpPr>
        <p:spPr>
          <a:xfrm>
            <a:off x="5507208" y="5013631"/>
            <a:ext cx="3675825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Xotirani kuchaytiradi</a:t>
            </a:r>
            <a:endParaRPr lang="en-US" sz="24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49702" y="2234719"/>
            <a:ext cx="10935281" cy="2785583"/>
            <a:chOff x="301937" y="383821"/>
            <a:chExt cx="10935281" cy="2785583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3EA6F64F-B743-4B75-8CF8-D07942750C6E}"/>
                </a:ext>
              </a:extLst>
            </p:cNvPr>
            <p:cNvSpPr/>
            <p:nvPr/>
          </p:nvSpPr>
          <p:spPr>
            <a:xfrm>
              <a:off x="7672826" y="383821"/>
              <a:ext cx="3564392" cy="218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40" extrusionOk="0">
                  <a:moveTo>
                    <a:pt x="21193" y="9522"/>
                  </a:moveTo>
                  <a:lnTo>
                    <a:pt x="15625" y="482"/>
                  </a:lnTo>
                  <a:cubicBezTo>
                    <a:pt x="15230" y="-160"/>
                    <a:pt x="14584" y="-160"/>
                    <a:pt x="14176" y="482"/>
                  </a:cubicBezTo>
                  <a:cubicBezTo>
                    <a:pt x="13781" y="1123"/>
                    <a:pt x="13781" y="2173"/>
                    <a:pt x="14176" y="2834"/>
                  </a:cubicBezTo>
                  <a:lnTo>
                    <a:pt x="16080" y="5925"/>
                  </a:lnTo>
                  <a:lnTo>
                    <a:pt x="0" y="5925"/>
                  </a:lnTo>
                  <a:lnTo>
                    <a:pt x="6382" y="15510"/>
                  </a:lnTo>
                  <a:lnTo>
                    <a:pt x="6382" y="15510"/>
                  </a:lnTo>
                  <a:lnTo>
                    <a:pt x="16080" y="15510"/>
                  </a:lnTo>
                  <a:lnTo>
                    <a:pt x="14176" y="18601"/>
                  </a:lnTo>
                  <a:cubicBezTo>
                    <a:pt x="13781" y="19243"/>
                    <a:pt x="13781" y="20293"/>
                    <a:pt x="14176" y="20954"/>
                  </a:cubicBezTo>
                  <a:cubicBezTo>
                    <a:pt x="14380" y="21284"/>
                    <a:pt x="14631" y="21440"/>
                    <a:pt x="14895" y="21440"/>
                  </a:cubicBezTo>
                  <a:cubicBezTo>
                    <a:pt x="15158" y="21440"/>
                    <a:pt x="15422" y="21284"/>
                    <a:pt x="15613" y="20954"/>
                  </a:cubicBezTo>
                  <a:lnTo>
                    <a:pt x="21181" y="11913"/>
                  </a:lnTo>
                  <a:cubicBezTo>
                    <a:pt x="21600" y="11214"/>
                    <a:pt x="21600" y="10164"/>
                    <a:pt x="21193" y="952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274320" bIns="38100" anchor="ctr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  <a:endPara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: Shape 3">
              <a:extLst>
                <a:ext uri="{FF2B5EF4-FFF2-40B4-BE49-F238E27FC236}">
                  <a16:creationId xmlns:a16="http://schemas.microsoft.com/office/drawing/2014/main" id="{9AF826C9-93AA-435C-BCE9-301E81398717}"/>
                </a:ext>
              </a:extLst>
            </p:cNvPr>
            <p:cNvSpPr/>
            <p:nvPr/>
          </p:nvSpPr>
          <p:spPr>
            <a:xfrm>
              <a:off x="7672826" y="988843"/>
              <a:ext cx="1179040" cy="978756"/>
            </a:xfrm>
            <a:custGeom>
              <a:avLst/>
              <a:gdLst>
                <a:gd name="connsiteX0" fmla="*/ 0 w 1179040"/>
                <a:gd name="connsiteY0" fmla="*/ 0 h 978756"/>
                <a:gd name="connsiteX1" fmla="*/ 173254 w 1179040"/>
                <a:gd name="connsiteY1" fmla="*/ 0 h 978756"/>
                <a:gd name="connsiteX2" fmla="*/ 191283 w 1179040"/>
                <a:gd name="connsiteY2" fmla="*/ 3427 h 978756"/>
                <a:gd name="connsiteX3" fmla="*/ 246385 w 1179040"/>
                <a:gd name="connsiteY3" fmla="*/ 40877 h 978756"/>
                <a:gd name="connsiteX4" fmla="*/ 1169612 w 1179040"/>
                <a:gd name="connsiteY4" fmla="*/ 964084 h 978756"/>
                <a:gd name="connsiteX5" fmla="*/ 1179040 w 1179040"/>
                <a:gd name="connsiteY5" fmla="*/ 978756 h 978756"/>
                <a:gd name="connsiteX6" fmla="*/ 1058192 w 1179040"/>
                <a:gd name="connsiteY6" fmla="*/ 978756 h 9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40" h="978756">
                  <a:moveTo>
                    <a:pt x="0" y="0"/>
                  </a:moveTo>
                  <a:lnTo>
                    <a:pt x="173254" y="0"/>
                  </a:lnTo>
                  <a:lnTo>
                    <a:pt x="191283" y="3427"/>
                  </a:lnTo>
                  <a:cubicBezTo>
                    <a:pt x="211626" y="11622"/>
                    <a:pt x="230476" y="24029"/>
                    <a:pt x="246385" y="40877"/>
                  </a:cubicBezTo>
                  <a:lnTo>
                    <a:pt x="1169612" y="964084"/>
                  </a:lnTo>
                  <a:lnTo>
                    <a:pt x="1179040" y="978756"/>
                  </a:lnTo>
                  <a:lnTo>
                    <a:pt x="1058192" y="978756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 w="12700">
              <a:miter lim="400000"/>
            </a:ln>
          </p:spPr>
          <p:txBody>
            <a:bodyPr wrap="square" lIns="38100" tIns="38100" rIns="182880" bIns="38100" anchor="ctr">
              <a:noAutofit/>
            </a:bodyPr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fr-CA" b="1" dirty="0"/>
                <a:t> </a:t>
              </a:r>
              <a:endParaRPr b="1" dirty="0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3A966A14-D904-4538-98AC-846A744E4B06}"/>
                </a:ext>
              </a:extLst>
            </p:cNvPr>
            <p:cNvSpPr/>
            <p:nvPr/>
          </p:nvSpPr>
          <p:spPr>
            <a:xfrm>
              <a:off x="5216030" y="980094"/>
              <a:ext cx="3562653" cy="218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440" extrusionOk="0">
                  <a:moveTo>
                    <a:pt x="21193" y="11918"/>
                  </a:moveTo>
                  <a:lnTo>
                    <a:pt x="15622" y="20958"/>
                  </a:lnTo>
                  <a:cubicBezTo>
                    <a:pt x="15227" y="21600"/>
                    <a:pt x="14580" y="21600"/>
                    <a:pt x="14172" y="20958"/>
                  </a:cubicBezTo>
                  <a:cubicBezTo>
                    <a:pt x="13777" y="20317"/>
                    <a:pt x="13777" y="19267"/>
                    <a:pt x="14172" y="18606"/>
                  </a:cubicBezTo>
                  <a:lnTo>
                    <a:pt x="16077" y="15515"/>
                  </a:lnTo>
                  <a:lnTo>
                    <a:pt x="0" y="15515"/>
                  </a:lnTo>
                  <a:lnTo>
                    <a:pt x="6385" y="5930"/>
                  </a:lnTo>
                  <a:lnTo>
                    <a:pt x="6385" y="5930"/>
                  </a:lnTo>
                  <a:lnTo>
                    <a:pt x="16089" y="5930"/>
                  </a:lnTo>
                  <a:lnTo>
                    <a:pt x="14184" y="2839"/>
                  </a:lnTo>
                  <a:cubicBezTo>
                    <a:pt x="13789" y="2197"/>
                    <a:pt x="13789" y="1147"/>
                    <a:pt x="14184" y="486"/>
                  </a:cubicBezTo>
                  <a:cubicBezTo>
                    <a:pt x="14388" y="156"/>
                    <a:pt x="14640" y="0"/>
                    <a:pt x="14903" y="0"/>
                  </a:cubicBezTo>
                  <a:cubicBezTo>
                    <a:pt x="15167" y="0"/>
                    <a:pt x="15430" y="156"/>
                    <a:pt x="15622" y="486"/>
                  </a:cubicBezTo>
                  <a:lnTo>
                    <a:pt x="21193" y="9527"/>
                  </a:lnTo>
                  <a:cubicBezTo>
                    <a:pt x="21600" y="10226"/>
                    <a:pt x="21600" y="11276"/>
                    <a:pt x="21193" y="1191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274320" bIns="38100" anchor="ctr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  <a:endPara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reeform: Shape 5">
              <a:extLst>
                <a:ext uri="{FF2B5EF4-FFF2-40B4-BE49-F238E27FC236}">
                  <a16:creationId xmlns:a16="http://schemas.microsoft.com/office/drawing/2014/main" id="{5EE0AC27-1FDB-4CDB-BA95-896EB33ECE1F}"/>
                </a:ext>
              </a:extLst>
            </p:cNvPr>
            <p:cNvSpPr/>
            <p:nvPr/>
          </p:nvSpPr>
          <p:spPr>
            <a:xfrm>
              <a:off x="5216030" y="1585626"/>
              <a:ext cx="1178720" cy="978757"/>
            </a:xfrm>
            <a:custGeom>
              <a:avLst/>
              <a:gdLst>
                <a:gd name="connsiteX0" fmla="*/ 1058124 w 1178720"/>
                <a:gd name="connsiteY0" fmla="*/ 0 h 978757"/>
                <a:gd name="connsiteX1" fmla="*/ 1178720 w 1178720"/>
                <a:gd name="connsiteY1" fmla="*/ 0 h 978757"/>
                <a:gd name="connsiteX2" fmla="*/ 1169284 w 1178720"/>
                <a:gd name="connsiteY2" fmla="*/ 14672 h 978757"/>
                <a:gd name="connsiteX3" fmla="*/ 246078 w 1178720"/>
                <a:gd name="connsiteY3" fmla="*/ 937879 h 978757"/>
                <a:gd name="connsiteX4" fmla="*/ 190977 w 1178720"/>
                <a:gd name="connsiteY4" fmla="*/ 975329 h 978757"/>
                <a:gd name="connsiteX5" fmla="*/ 172949 w 1178720"/>
                <a:gd name="connsiteY5" fmla="*/ 978757 h 978757"/>
                <a:gd name="connsiteX6" fmla="*/ 0 w 1178720"/>
                <a:gd name="connsiteY6" fmla="*/ 978757 h 97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720" h="978757">
                  <a:moveTo>
                    <a:pt x="1058124" y="0"/>
                  </a:moveTo>
                  <a:lnTo>
                    <a:pt x="1178720" y="0"/>
                  </a:lnTo>
                  <a:lnTo>
                    <a:pt x="1169284" y="14672"/>
                  </a:lnTo>
                  <a:lnTo>
                    <a:pt x="246078" y="937879"/>
                  </a:lnTo>
                  <a:cubicBezTo>
                    <a:pt x="230169" y="954728"/>
                    <a:pt x="211319" y="967134"/>
                    <a:pt x="190977" y="975329"/>
                  </a:cubicBezTo>
                  <a:lnTo>
                    <a:pt x="172949" y="978757"/>
                  </a:lnTo>
                  <a:lnTo>
                    <a:pt x="0" y="978757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 w="12700">
              <a:miter lim="400000"/>
            </a:ln>
          </p:spPr>
          <p:txBody>
            <a:bodyPr wrap="square" lIns="38100" tIns="38100" rIns="182880" bIns="38100" anchor="ctr">
              <a:noAutofit/>
            </a:bodyPr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FDB002A-37BE-4FDE-8808-87EC2C01F2F4}"/>
                </a:ext>
              </a:extLst>
            </p:cNvPr>
            <p:cNvSpPr/>
            <p:nvPr/>
          </p:nvSpPr>
          <p:spPr>
            <a:xfrm>
              <a:off x="2758984" y="383821"/>
              <a:ext cx="3562904" cy="218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440" extrusionOk="0">
                  <a:moveTo>
                    <a:pt x="21205" y="9522"/>
                  </a:moveTo>
                  <a:lnTo>
                    <a:pt x="15634" y="482"/>
                  </a:lnTo>
                  <a:cubicBezTo>
                    <a:pt x="15239" y="-160"/>
                    <a:pt x="14592" y="-160"/>
                    <a:pt x="14184" y="482"/>
                  </a:cubicBezTo>
                  <a:cubicBezTo>
                    <a:pt x="13789" y="1123"/>
                    <a:pt x="13789" y="2173"/>
                    <a:pt x="14184" y="2834"/>
                  </a:cubicBezTo>
                  <a:lnTo>
                    <a:pt x="16089" y="5925"/>
                  </a:lnTo>
                  <a:lnTo>
                    <a:pt x="0" y="5925"/>
                  </a:lnTo>
                  <a:lnTo>
                    <a:pt x="6385" y="15510"/>
                  </a:lnTo>
                  <a:lnTo>
                    <a:pt x="6385" y="15510"/>
                  </a:lnTo>
                  <a:lnTo>
                    <a:pt x="16089" y="15510"/>
                  </a:lnTo>
                  <a:lnTo>
                    <a:pt x="14184" y="18601"/>
                  </a:lnTo>
                  <a:cubicBezTo>
                    <a:pt x="13789" y="19243"/>
                    <a:pt x="13789" y="20293"/>
                    <a:pt x="14184" y="20954"/>
                  </a:cubicBezTo>
                  <a:cubicBezTo>
                    <a:pt x="14388" y="21284"/>
                    <a:pt x="14640" y="21440"/>
                    <a:pt x="14903" y="21440"/>
                  </a:cubicBezTo>
                  <a:cubicBezTo>
                    <a:pt x="15167" y="21440"/>
                    <a:pt x="15430" y="21284"/>
                    <a:pt x="15622" y="20954"/>
                  </a:cubicBezTo>
                  <a:lnTo>
                    <a:pt x="21193" y="11913"/>
                  </a:lnTo>
                  <a:cubicBezTo>
                    <a:pt x="21600" y="11214"/>
                    <a:pt x="21600" y="10164"/>
                    <a:pt x="21205" y="952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274320" bIns="38100" anchor="ctr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  <a:endPara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: Shape 7">
              <a:extLst>
                <a:ext uri="{FF2B5EF4-FFF2-40B4-BE49-F238E27FC236}">
                  <a16:creationId xmlns:a16="http://schemas.microsoft.com/office/drawing/2014/main" id="{977F68F9-2FE6-46CC-8DFD-EB3BD68AE391}"/>
                </a:ext>
              </a:extLst>
            </p:cNvPr>
            <p:cNvSpPr/>
            <p:nvPr/>
          </p:nvSpPr>
          <p:spPr>
            <a:xfrm>
              <a:off x="2758984" y="988843"/>
              <a:ext cx="1177609" cy="978756"/>
            </a:xfrm>
            <a:custGeom>
              <a:avLst/>
              <a:gdLst>
                <a:gd name="connsiteX0" fmla="*/ 0 w 1177609"/>
                <a:gd name="connsiteY0" fmla="*/ 0 h 978756"/>
                <a:gd name="connsiteX1" fmla="*/ 162527 w 1177609"/>
                <a:gd name="connsiteY1" fmla="*/ 0 h 978756"/>
                <a:gd name="connsiteX2" fmla="*/ 190976 w 1177609"/>
                <a:gd name="connsiteY2" fmla="*/ 5404 h 978756"/>
                <a:gd name="connsiteX3" fmla="*/ 246077 w 1177609"/>
                <a:gd name="connsiteY3" fmla="*/ 42822 h 978756"/>
                <a:gd name="connsiteX4" fmla="*/ 1169283 w 1177609"/>
                <a:gd name="connsiteY4" fmla="*/ 966050 h 978756"/>
                <a:gd name="connsiteX5" fmla="*/ 1177609 w 1177609"/>
                <a:gd name="connsiteY5" fmla="*/ 978756 h 978756"/>
                <a:gd name="connsiteX6" fmla="*/ 1058100 w 1177609"/>
                <a:gd name="connsiteY6" fmla="*/ 978756 h 9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7609" h="978756">
                  <a:moveTo>
                    <a:pt x="0" y="0"/>
                  </a:moveTo>
                  <a:lnTo>
                    <a:pt x="162527" y="0"/>
                  </a:lnTo>
                  <a:lnTo>
                    <a:pt x="190976" y="5404"/>
                  </a:lnTo>
                  <a:cubicBezTo>
                    <a:pt x="211318" y="13591"/>
                    <a:pt x="230168" y="25988"/>
                    <a:pt x="246077" y="42822"/>
                  </a:cubicBezTo>
                  <a:lnTo>
                    <a:pt x="1169283" y="966050"/>
                  </a:lnTo>
                  <a:lnTo>
                    <a:pt x="1177609" y="978756"/>
                  </a:lnTo>
                  <a:lnTo>
                    <a:pt x="1058100" y="978756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 w="12700">
              <a:miter lim="400000"/>
            </a:ln>
          </p:spPr>
          <p:txBody>
            <a:bodyPr wrap="square" lIns="38100" tIns="38100" rIns="182880" bIns="38100" anchor="ctr">
              <a:noAutofit/>
            </a:bodyPr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fr-CA" b="1" dirty="0"/>
                <a:t> </a:t>
              </a:r>
              <a:endParaRPr b="1" dirty="0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89D49351-5531-4689-A92A-EC1E3E4C7F6B}"/>
                </a:ext>
              </a:extLst>
            </p:cNvPr>
            <p:cNvSpPr/>
            <p:nvPr/>
          </p:nvSpPr>
          <p:spPr>
            <a:xfrm>
              <a:off x="301937" y="982080"/>
              <a:ext cx="3562904" cy="218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439" extrusionOk="0">
                  <a:moveTo>
                    <a:pt x="21205" y="11909"/>
                  </a:moveTo>
                  <a:lnTo>
                    <a:pt x="15634" y="20958"/>
                  </a:lnTo>
                  <a:cubicBezTo>
                    <a:pt x="15239" y="21600"/>
                    <a:pt x="14592" y="21600"/>
                    <a:pt x="14184" y="20958"/>
                  </a:cubicBezTo>
                  <a:cubicBezTo>
                    <a:pt x="13789" y="20316"/>
                    <a:pt x="13789" y="19265"/>
                    <a:pt x="14184" y="18603"/>
                  </a:cubicBezTo>
                  <a:lnTo>
                    <a:pt x="16089" y="15529"/>
                  </a:lnTo>
                  <a:lnTo>
                    <a:pt x="0" y="15529"/>
                  </a:lnTo>
                  <a:lnTo>
                    <a:pt x="6385" y="5935"/>
                  </a:lnTo>
                  <a:lnTo>
                    <a:pt x="6385" y="5935"/>
                  </a:lnTo>
                  <a:lnTo>
                    <a:pt x="16089" y="5935"/>
                  </a:lnTo>
                  <a:lnTo>
                    <a:pt x="14184" y="2841"/>
                  </a:lnTo>
                  <a:cubicBezTo>
                    <a:pt x="13789" y="2199"/>
                    <a:pt x="13789" y="1148"/>
                    <a:pt x="14184" y="486"/>
                  </a:cubicBezTo>
                  <a:cubicBezTo>
                    <a:pt x="14388" y="156"/>
                    <a:pt x="14640" y="0"/>
                    <a:pt x="14903" y="0"/>
                  </a:cubicBezTo>
                  <a:cubicBezTo>
                    <a:pt x="15167" y="0"/>
                    <a:pt x="15430" y="156"/>
                    <a:pt x="15622" y="486"/>
                  </a:cubicBezTo>
                  <a:lnTo>
                    <a:pt x="21193" y="9535"/>
                  </a:lnTo>
                  <a:cubicBezTo>
                    <a:pt x="21600" y="10216"/>
                    <a:pt x="21600" y="11267"/>
                    <a:pt x="21205" y="1190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274320" bIns="38100" anchor="ctr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01</a:t>
              </a:r>
              <a:endPara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5" name="Graphic 9" descr="Bullseye">
              <a:extLst>
                <a:ext uri="{FF2B5EF4-FFF2-40B4-BE49-F238E27FC236}">
                  <a16:creationId xmlns:a16="http://schemas.microsoft.com/office/drawing/2014/main" id="{630C8530-F1DE-48B4-ADBF-E5AACC5D7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914761" y="1143863"/>
              <a:ext cx="669226" cy="669226"/>
            </a:xfrm>
            <a:prstGeom prst="rect">
              <a:avLst/>
            </a:prstGeom>
          </p:spPr>
        </p:pic>
        <p:pic>
          <p:nvPicPr>
            <p:cNvPr id="26" name="Graphic 10" descr="Stopwatch">
              <a:extLst>
                <a:ext uri="{FF2B5EF4-FFF2-40B4-BE49-F238E27FC236}">
                  <a16:creationId xmlns:a16="http://schemas.microsoft.com/office/drawing/2014/main" id="{4D31132F-CCC3-41D8-B764-1D02FC85A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529409" y="1700059"/>
              <a:ext cx="669226" cy="669226"/>
            </a:xfrm>
            <a:prstGeom prst="rect">
              <a:avLst/>
            </a:prstGeom>
          </p:spPr>
        </p:pic>
        <p:pic>
          <p:nvPicPr>
            <p:cNvPr id="27" name="Graphic 11" descr="Single gear">
              <a:extLst>
                <a:ext uri="{FF2B5EF4-FFF2-40B4-BE49-F238E27FC236}">
                  <a16:creationId xmlns:a16="http://schemas.microsoft.com/office/drawing/2014/main" id="{91B2F577-EC42-4215-91A4-55A06FD2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395973" y="1740136"/>
              <a:ext cx="669226" cy="669226"/>
            </a:xfrm>
            <a:prstGeom prst="rect">
              <a:avLst/>
            </a:prstGeom>
          </p:spPr>
        </p:pic>
        <p:pic>
          <p:nvPicPr>
            <p:cNvPr id="28" name="Graphic 12" descr="Lightbulb">
              <a:extLst>
                <a:ext uri="{FF2B5EF4-FFF2-40B4-BE49-F238E27FC236}">
                  <a16:creationId xmlns:a16="http://schemas.microsoft.com/office/drawing/2014/main" id="{8B9637A6-6F74-4DD2-8BC6-E3D57422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868191" y="1143608"/>
              <a:ext cx="669226" cy="669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97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479" y="246003"/>
            <a:ext cx="11843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Quyidagi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qaysi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guruhga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mansub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Значение клавиш F1 - F12 на клавиатуре компьютера | Как настрои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64" y="1238414"/>
            <a:ext cx="1800225" cy="17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101556" y="3054103"/>
            <a:ext cx="1759827" cy="1683314"/>
            <a:chOff x="1081359" y="3048760"/>
            <a:chExt cx="1759827" cy="1683314"/>
          </a:xfrm>
        </p:grpSpPr>
        <p:pic>
          <p:nvPicPr>
            <p:cNvPr id="19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359" y="3048760"/>
              <a:ext cx="1759827" cy="168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1552360" y="3442742"/>
              <a:ext cx="916249" cy="895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179783" y="3105636"/>
              <a:ext cx="916249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81359" y="4831151"/>
            <a:ext cx="1759827" cy="1683314"/>
            <a:chOff x="1081359" y="4831151"/>
            <a:chExt cx="1759827" cy="1683314"/>
          </a:xfrm>
        </p:grpSpPr>
        <p:pic>
          <p:nvPicPr>
            <p:cNvPr id="20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359" y="4831151"/>
              <a:ext cx="1759827" cy="168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534286" y="5210458"/>
              <a:ext cx="916249" cy="895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417810" y="5488687"/>
              <a:ext cx="1127321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</a:t>
              </a:r>
              <a:endPara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503147" y="4952050"/>
              <a:ext cx="916249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943493" y="1332147"/>
            <a:ext cx="1800225" cy="1721956"/>
            <a:chOff x="5234019" y="1331751"/>
            <a:chExt cx="1800225" cy="1721956"/>
          </a:xfrm>
        </p:grpSpPr>
        <p:pic>
          <p:nvPicPr>
            <p:cNvPr id="27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019" y="1331751"/>
              <a:ext cx="1800225" cy="172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5646957" y="1544016"/>
              <a:ext cx="962798" cy="1118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507087" y="1655705"/>
              <a:ext cx="1248229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endPara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949270" y="3448085"/>
            <a:ext cx="1800225" cy="1721956"/>
            <a:chOff x="4801404" y="3587246"/>
            <a:chExt cx="1800225" cy="1721956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4801404" y="3587246"/>
              <a:ext cx="1800225" cy="1721956"/>
              <a:chOff x="5234019" y="1331751"/>
              <a:chExt cx="1800225" cy="1721956"/>
            </a:xfrm>
          </p:grpSpPr>
          <p:pic>
            <p:nvPicPr>
              <p:cNvPr id="37" name="Picture 2" descr="Значение клавиш F1 - F12 на клавиатуре компьютера | Как настроить?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4019" y="1331751"/>
                <a:ext cx="1800225" cy="1721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5646957" y="1544016"/>
                <a:ext cx="962798" cy="1118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Стрелка вправо 17"/>
            <p:cNvSpPr/>
            <p:nvPr/>
          </p:nvSpPr>
          <p:spPr>
            <a:xfrm>
              <a:off x="5242796" y="4222261"/>
              <a:ext cx="905889" cy="37737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1485249" y="1561176"/>
            <a:ext cx="916249" cy="895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F2</a:t>
            </a:r>
            <a:endParaRPr lang="ru-RU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015594" y="1561176"/>
            <a:ext cx="3328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Funksional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tugmachalar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15594" y="3277266"/>
            <a:ext cx="3987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Alifbo-raqamli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tugmachalar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15594" y="5210458"/>
            <a:ext cx="3600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tugmachalar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paneli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889281" y="3527216"/>
            <a:ext cx="3528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Kursorni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tugmachalari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889281" y="1392302"/>
            <a:ext cx="3528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bajaruvchi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tugmachalar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3" grpId="0"/>
      <p:bldP spid="34" grpId="0"/>
      <p:bldP spid="35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Ноутбук Samsung Notebook 9 Pro получил тонкий металлический корпус, быструю  зарядку, стилус и дактилоскоп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" b="100000" l="10000" r="90000">
                        <a14:foregroundMark x1="40300" y1="46714" x2="38000" y2="94849"/>
                        <a14:foregroundMark x1="23900" y1="60568" x2="16200" y2="90941"/>
                        <a14:foregroundMark x1="17200" y1="91474" x2="85200" y2="92007"/>
                        <a14:foregroundMark x1="22300" y1="72114" x2="78200" y2="69805"/>
                        <a14:foregroundMark x1="28200" y1="90586" x2="80300" y2="7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12193"/>
          <a:stretch/>
        </p:blipFill>
        <p:spPr bwMode="auto">
          <a:xfrm>
            <a:off x="1190171" y="0"/>
            <a:ext cx="9245600" cy="66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9-дар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7771" y="246743"/>
            <a:ext cx="6965609" cy="39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07796" y="1630695"/>
            <a:ext cx="6096000" cy="405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Qo‘llarni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klaviatura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yuzasiga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joylashtirish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harf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terishni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osonlashtiradi</a:t>
            </a:r>
            <a:r>
              <a:rPr lang="en-US" sz="2800" dirty="0" smtClean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usulni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132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avval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amerikalik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stenografist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Frank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Makgurrin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o‘ylab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usul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klaviaturaga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qaramasdan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terish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harflarning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joyini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eslab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qolishdan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 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538" y="377147"/>
            <a:ext cx="124057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Matnni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tez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yozishning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osoni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9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90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barmoqli</a:t>
            </a:r>
            <a:r>
              <a:rPr lang="en-US" sz="29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usuldir</a:t>
            </a:r>
            <a:r>
              <a:rPr lang="en-US" sz="29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McGur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4" y="1258736"/>
            <a:ext cx="3651009" cy="503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лавиатурный тренажё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r="5118" b="9484"/>
          <a:stretch/>
        </p:blipFill>
        <p:spPr bwMode="auto">
          <a:xfrm>
            <a:off x="349512" y="1276271"/>
            <a:ext cx="6188806" cy="52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02644" y="1774076"/>
            <a:ext cx="52676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Yumuq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ko‘zlar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Tezkor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terish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darajasiga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erishish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538" y="1170300"/>
            <a:ext cx="11603064" cy="1754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Buning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qo‘llarni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tugmachalar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qatoriga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to‘g‘ri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qo‘yish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lozim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Harflarni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tez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terish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barmoqlarni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to‘g‘ri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joylashtirish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kerak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538" y="377147"/>
            <a:ext cx="124057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Matnni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tez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yozishning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osoni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ta </a:t>
            </a:r>
            <a:r>
              <a:rPr lang="en-US" sz="29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barmoqli</a:t>
            </a:r>
            <a:r>
              <a:rPr lang="en-US" sz="29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usuldir</a:t>
            </a:r>
            <a:r>
              <a:rPr lang="en-US" sz="29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9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 descr="Клавиатурный тренажер Стамина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80" y="2925139"/>
            <a:ext cx="7754980" cy="33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AA7F7-CC5B-439E-9987-708193E8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05" y="1490607"/>
            <a:ext cx="8188438" cy="507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9729" y="332620"/>
            <a:ext cx="1060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Klaviaturada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barmoqlarning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asosiy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holati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Автоэлектрик | Восклицательный знак, Школьные художественные проекты,  Школьные т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82" y="1270862"/>
            <a:ext cx="5197098" cy="51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8752" y="2410382"/>
            <a:ext cx="7676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141414"/>
                </a:solidFill>
                <a:latin typeface="Arial" panose="020B0604020202020204" pitchFamily="34" charset="0"/>
              </a:rPr>
              <a:t>Klaviaturada</a:t>
            </a:r>
            <a:r>
              <a:rPr lang="en-US" sz="3600" dirty="0" smtClean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141414"/>
                </a:solidFill>
                <a:latin typeface="Arial" panose="020B0604020202020204" pitchFamily="34" charset="0"/>
              </a:rPr>
              <a:t>tez</a:t>
            </a:r>
            <a:r>
              <a:rPr lang="en-US" sz="3600" dirty="0" smtClean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terishni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141414"/>
                </a:solidFill>
                <a:latin typeface="Arial" panose="020B0604020202020204" pitchFamily="34" charset="0"/>
              </a:rPr>
              <a:t>o‘rganishni</a:t>
            </a:r>
            <a:r>
              <a:rPr lang="en-US" sz="3600" dirty="0" smtClean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boshlashdan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oldin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siz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unda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ishlashni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tashkil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qilish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uchun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141414"/>
                </a:solidFill>
                <a:latin typeface="Arial" panose="020B0604020202020204" pitchFamily="34" charset="0"/>
              </a:rPr>
              <a:t>ba’zi</a:t>
            </a:r>
            <a:r>
              <a:rPr lang="en-US" sz="3600" dirty="0" smtClean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qoidalarni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141414"/>
                </a:solidFill>
                <a:latin typeface="Arial" panose="020B0604020202020204" pitchFamily="34" charset="0"/>
              </a:rPr>
              <a:t>o‘rganishingiz</a:t>
            </a:r>
            <a:r>
              <a:rPr lang="en-US" sz="3600" dirty="0" smtClean="0">
                <a:solidFill>
                  <a:srgbClr val="141414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41414"/>
                </a:solidFill>
                <a:latin typeface="Arial" panose="020B0604020202020204" pitchFamily="34" charset="0"/>
              </a:rPr>
              <a:t>kerak</a:t>
            </a:r>
            <a:r>
              <a:rPr lang="en-US" sz="3600" dirty="0">
                <a:solidFill>
                  <a:srgbClr val="141414"/>
                </a:solidFill>
                <a:latin typeface="Arial" panose="020B0604020202020204" pitchFamily="34" charset="0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590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laviaturada tez va bexato yozishni o'rganamiz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26" y="1893170"/>
            <a:ext cx="69342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иликоновая защитная пленка для клавиатуры ноутбука - купить аксессуары по  выгодной цене в Киеве, продажа в каталоге интернет магазина stall.com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43" y="1893169"/>
            <a:ext cx="3524251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22737" y="4896465"/>
            <a:ext cx="3262467" cy="520955"/>
          </a:xfrm>
          <a:prstGeom prst="rect">
            <a:avLst/>
          </a:prstGeom>
          <a:solidFill>
            <a:srgbClr val="FEED01"/>
          </a:solidFill>
          <a:ln>
            <a:solidFill>
              <a:srgbClr val="FEE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23335" y="4866820"/>
            <a:ext cx="1686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2715" y="4866821"/>
            <a:ext cx="3262467" cy="520955"/>
          </a:xfrm>
          <a:prstGeom prst="rect">
            <a:avLst/>
          </a:prstGeom>
          <a:solidFill>
            <a:srgbClr val="FEED01"/>
          </a:solidFill>
          <a:ln>
            <a:solidFill>
              <a:srgbClr val="FEE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97945" y="4866820"/>
            <a:ext cx="3459474" cy="520955"/>
          </a:xfrm>
          <a:prstGeom prst="rect">
            <a:avLst/>
          </a:prstGeom>
          <a:solidFill>
            <a:srgbClr val="FEED01"/>
          </a:solidFill>
          <a:ln>
            <a:solidFill>
              <a:srgbClr val="FEE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85802" y="4866820"/>
            <a:ext cx="2253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Membranali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13699" y="4896464"/>
            <a:ext cx="3646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Mexanik-membranali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342" y="181599"/>
            <a:ext cx="12125185" cy="691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O‘zingizga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qulay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bo‘lgan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klaviaturani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tanlang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8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к восстановить кровообращение кистей рук и пальцев после долгой работы за  компьютеро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1" b="43146"/>
          <a:stretch/>
        </p:blipFill>
        <p:spPr bwMode="auto">
          <a:xfrm>
            <a:off x="4020017" y="2055147"/>
            <a:ext cx="3658040" cy="38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к восстановить кровообращение кистей рук и пальцев после долгой работы за  компьютеро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1" t="56647"/>
          <a:stretch/>
        </p:blipFill>
        <p:spPr bwMode="auto">
          <a:xfrm>
            <a:off x="7678057" y="1828799"/>
            <a:ext cx="3929360" cy="312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к восстановить кровообращение кистей рук и пальцев после долгой работы за  компьютеро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2" b="45546"/>
          <a:stretch/>
        </p:blipFill>
        <p:spPr bwMode="auto">
          <a:xfrm>
            <a:off x="695749" y="2338205"/>
            <a:ext cx="3672114" cy="27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6428" y="268145"/>
            <a:ext cx="11298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Qo‘llarni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klaviatura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yuzasiga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joylashtiring</a:t>
            </a: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72334" y="229898"/>
            <a:ext cx="12515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Stolning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holati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muhim</a:t>
            </a:r>
            <a:endParaRPr lang="ru-RU" sz="13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Как научиться печатать на клавиатуре быстро и без ошиб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56" y="1806678"/>
            <a:ext cx="6934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бучение быстрой печати десятипальцевым методом набор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4"/>
          <a:stretch/>
        </p:blipFill>
        <p:spPr bwMode="auto">
          <a:xfrm>
            <a:off x="1029339" y="1396989"/>
            <a:ext cx="5229225" cy="502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Обучение быстрой печати десятипальцевым методом набо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20" y="1497065"/>
            <a:ext cx="4820738" cy="482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лавиша переключения регистров клавиатуры. Название клавиши ...">
            <a:extLst>
              <a:ext uri="{FF2B5EF4-FFF2-40B4-BE49-F238E27FC236}">
                <a16:creationId xmlns:a16="http://schemas.microsoft.com/office/drawing/2014/main" id="{627708CF-1CE5-4D1B-BDF5-FEFC9CAA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23" y="1483515"/>
            <a:ext cx="4772757" cy="171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Магнит Кнопка Esc купить на Printdirect.ru | 4628914-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13601" r="12720" b="14316"/>
          <a:stretch/>
        </p:blipFill>
        <p:spPr bwMode="auto">
          <a:xfrm>
            <a:off x="2392982" y="1483515"/>
            <a:ext cx="2178038" cy="211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trl Key PNG Transparent Ctrl Key.PNG Images. | PlusPNG">
            <a:extLst>
              <a:ext uri="{FF2B5EF4-FFF2-40B4-BE49-F238E27FC236}">
                <a16:creationId xmlns:a16="http://schemas.microsoft.com/office/drawing/2014/main" id="{DEB823D9-612A-4DB6-8AB2-26E126D4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60" y="4107137"/>
            <a:ext cx="2104240" cy="19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Магнит Кнопка Esc купить на Printdirect.ru | 4628914-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13601" r="12720" b="14316"/>
          <a:stretch/>
        </p:blipFill>
        <p:spPr bwMode="auto">
          <a:xfrm>
            <a:off x="5600639" y="3974067"/>
            <a:ext cx="2178038" cy="211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Магнит Кнопка Esc купить на Printdirect.ru | 4628914-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4" t="22594" r="19111" b="60602"/>
          <a:stretch/>
        </p:blipFill>
        <p:spPr bwMode="auto">
          <a:xfrm>
            <a:off x="5876858" y="4605544"/>
            <a:ext cx="1625600" cy="89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22541" y="4486438"/>
            <a:ext cx="1734234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Умножение 12"/>
          <p:cNvSpPr/>
          <p:nvPr/>
        </p:nvSpPr>
        <p:spPr>
          <a:xfrm>
            <a:off x="3880674" y="3112811"/>
            <a:ext cx="5617967" cy="3642603"/>
          </a:xfrm>
          <a:prstGeom prst="mathMultiply">
            <a:avLst>
              <a:gd name="adj1" fmla="val 4907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13972" y="290697"/>
            <a:ext cx="6984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To‘rtinchisi</a:t>
            </a:r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ortiqcha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166" y="309406"/>
            <a:ext cx="11945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Qancha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tez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eslab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qolinsa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shuncha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tez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yoziladi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Как научиться печатать на клавиатуре быстро и без ошибо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/>
          <a:stretch/>
        </p:blipFill>
        <p:spPr bwMode="auto">
          <a:xfrm>
            <a:off x="2249845" y="1371600"/>
            <a:ext cx="8368993" cy="5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0871" y="288892"/>
            <a:ext cx="12515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Klaviaturaga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qarash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tezligini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pasaytiradi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Вопрос-ответ: Как сохранить здоровье ребёнка при работе за компьютером? Что  нужно для уроков по скайпу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4" y="1903866"/>
            <a:ext cx="5427509" cy="407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50194" y="26486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Yo‘l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qo‘yilgan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xatoni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klaviaturadan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emas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monitordan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qidiring</a:t>
            </a:r>
            <a:r>
              <a:rPr lang="en-US" sz="4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42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к научиться печатать на клавиатуре быстро и без ошиб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36" y="1638964"/>
            <a:ext cx="9482751" cy="436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6449" y="5353665"/>
            <a:ext cx="3864077" cy="648929"/>
          </a:xfrm>
          <a:prstGeom prst="rect">
            <a:avLst/>
          </a:prstGeom>
          <a:solidFill>
            <a:srgbClr val="FEED01"/>
          </a:solidFill>
          <a:ln>
            <a:solidFill>
              <a:srgbClr val="FEE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42610" y="5324167"/>
            <a:ext cx="3864077" cy="648929"/>
          </a:xfrm>
          <a:prstGeom prst="rect">
            <a:avLst/>
          </a:prstGeom>
          <a:solidFill>
            <a:srgbClr val="FEED01"/>
          </a:solidFill>
          <a:ln>
            <a:solidFill>
              <a:srgbClr val="FEE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34635" y="5294671"/>
            <a:ext cx="3676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92181" y="5294669"/>
            <a:ext cx="2504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Kelajakda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1091" y="303641"/>
            <a:ext cx="11228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terishga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to‘sqinlik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qilayotgan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muammoni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toping!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езымянный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754761"/>
          </a:xfrm>
        </p:spPr>
      </p:pic>
    </p:spTree>
    <p:extLst>
      <p:ext uri="{BB962C8B-B14F-4D97-AF65-F5344CB8AC3E}">
        <p14:creationId xmlns:p14="http://schemas.microsoft.com/office/powerpoint/2010/main" val="4591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943" y="1222932"/>
            <a:ext cx="680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1946-yilda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stenografist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Stella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Pajunas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rekord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o‘rnatgan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Stella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mashinkasida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daqiqada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1080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ulgurgan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Ulgurish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mayli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so‘zlarda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xatolik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Xo‘sh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daqiqada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terasiz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0057" y="217492"/>
            <a:ext cx="3627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20" y="1349828"/>
            <a:ext cx="4160842" cy="463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338" y="213237"/>
            <a:ext cx="106442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Mustaqil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bajarish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topshiriq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7888" y="3119086"/>
            <a:ext cx="10599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mashg‘ulotlar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37-bet)</a:t>
            </a: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188" r="27814"/>
          <a:stretch/>
        </p:blipFill>
        <p:spPr>
          <a:xfrm>
            <a:off x="304800" y="1524000"/>
            <a:ext cx="1167765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35432" y="1614189"/>
            <a:ext cx="2178038" cy="2116858"/>
            <a:chOff x="5600639" y="3974067"/>
            <a:chExt cx="2178038" cy="2116858"/>
          </a:xfrm>
        </p:grpSpPr>
        <p:pic>
          <p:nvPicPr>
            <p:cNvPr id="9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5684431" y="4466844"/>
              <a:ext cx="2010453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513972" y="290697"/>
            <a:ext cx="6984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To‘rtinchisi</a:t>
            </a:r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ortiqcha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514958" y="1264897"/>
            <a:ext cx="2178038" cy="2116858"/>
            <a:chOff x="5600639" y="3974067"/>
            <a:chExt cx="2178038" cy="2116858"/>
          </a:xfrm>
        </p:grpSpPr>
        <p:pic>
          <p:nvPicPr>
            <p:cNvPr id="16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5822541" y="4486438"/>
              <a:ext cx="1734234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F12</a:t>
              </a:r>
              <a:endParaRPr lang="ru-RU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5852" y="3131490"/>
            <a:ext cx="2178038" cy="2116858"/>
            <a:chOff x="5600639" y="3974067"/>
            <a:chExt cx="2178038" cy="2116858"/>
          </a:xfrm>
        </p:grpSpPr>
        <p:pic>
          <p:nvPicPr>
            <p:cNvPr id="20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5822541" y="4486438"/>
              <a:ext cx="1734234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348181" y="4223542"/>
            <a:ext cx="2178038" cy="2116858"/>
            <a:chOff x="5600639" y="3974067"/>
            <a:chExt cx="2178038" cy="2116858"/>
          </a:xfrm>
        </p:grpSpPr>
        <p:pic>
          <p:nvPicPr>
            <p:cNvPr id="28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5711590" y="4452894"/>
              <a:ext cx="1956136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PgUp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Умножение 12"/>
          <p:cNvSpPr/>
          <p:nvPr/>
        </p:nvSpPr>
        <p:spPr>
          <a:xfrm>
            <a:off x="5837251" y="448933"/>
            <a:ext cx="5617967" cy="3642603"/>
          </a:xfrm>
          <a:prstGeom prst="mathMultiply">
            <a:avLst>
              <a:gd name="adj1" fmla="val 4907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8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35432" y="1614189"/>
            <a:ext cx="2439464" cy="2116858"/>
            <a:chOff x="5600639" y="3974067"/>
            <a:chExt cx="2439464" cy="2116858"/>
          </a:xfrm>
        </p:grpSpPr>
        <p:pic>
          <p:nvPicPr>
            <p:cNvPr id="9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6029650" y="4869404"/>
              <a:ext cx="2010453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513972" y="290697"/>
            <a:ext cx="6984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To‘rtinchisi</a:t>
            </a:r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ortiqcha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514958" y="1264897"/>
            <a:ext cx="2316148" cy="2116858"/>
            <a:chOff x="5600639" y="3974067"/>
            <a:chExt cx="2316148" cy="2116858"/>
          </a:xfrm>
        </p:grpSpPr>
        <p:pic>
          <p:nvPicPr>
            <p:cNvPr id="16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6182553" y="4900569"/>
              <a:ext cx="1734234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5852" y="3131490"/>
            <a:ext cx="2178038" cy="2116858"/>
            <a:chOff x="5600639" y="3974067"/>
            <a:chExt cx="2178038" cy="2116858"/>
          </a:xfrm>
        </p:grpSpPr>
        <p:pic>
          <p:nvPicPr>
            <p:cNvPr id="20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5822541" y="4802246"/>
              <a:ext cx="1734234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ru-RU" sz="1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348181" y="4223542"/>
            <a:ext cx="2442996" cy="2116858"/>
            <a:chOff x="5600639" y="3974067"/>
            <a:chExt cx="2442996" cy="2116858"/>
          </a:xfrm>
        </p:grpSpPr>
        <p:pic>
          <p:nvPicPr>
            <p:cNvPr id="28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5600639" y="3974067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4" t="22594" r="19111" b="60602"/>
            <a:stretch/>
          </p:blipFill>
          <p:spPr bwMode="auto">
            <a:xfrm>
              <a:off x="5876858" y="4605544"/>
              <a:ext cx="1625600" cy="8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6087499" y="4813903"/>
              <a:ext cx="1956136" cy="10480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ru-RU" sz="8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Умножение 12"/>
          <p:cNvSpPr/>
          <p:nvPr/>
        </p:nvSpPr>
        <p:spPr>
          <a:xfrm>
            <a:off x="-778503" y="2586042"/>
            <a:ext cx="5617967" cy="3642603"/>
          </a:xfrm>
          <a:prstGeom prst="mathMultiply">
            <a:avLst>
              <a:gd name="adj1" fmla="val 4907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157334" y="1896374"/>
            <a:ext cx="916249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8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181" y="4539198"/>
            <a:ext cx="916249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8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86334" y="1513855"/>
            <a:ext cx="916249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7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25961" y="1535501"/>
            <a:ext cx="577433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INFORMATIKA</a:t>
            </a:r>
            <a:endParaRPr lang="ru-RU" sz="66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26742" y="1535501"/>
            <a:ext cx="16834" cy="90564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998578" y="2812604"/>
            <a:ext cx="1800225" cy="1721956"/>
            <a:chOff x="5234019" y="1331751"/>
            <a:chExt cx="1800225" cy="1721956"/>
          </a:xfrm>
        </p:grpSpPr>
        <p:pic>
          <p:nvPicPr>
            <p:cNvPr id="14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019" y="1331751"/>
              <a:ext cx="1800225" cy="172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5646957" y="1544016"/>
              <a:ext cx="962798" cy="1118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507087" y="1655705"/>
              <a:ext cx="1248229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endPara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327561" y="4855501"/>
            <a:ext cx="52661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INFOMATIKA</a:t>
            </a:r>
            <a:endParaRPr lang="ru-RU" sz="6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1169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Kursor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338221" y="1157929"/>
            <a:ext cx="577433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INFORMATIKA</a:t>
            </a:r>
            <a:endParaRPr lang="ru-RU" sz="66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424259" y="1211962"/>
            <a:ext cx="16834" cy="90564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589627" y="5385210"/>
            <a:ext cx="32335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FORMAT</a:t>
            </a:r>
            <a:endParaRPr lang="ru-RU" sz="6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8" descr="Backspace Key Clipart Black And White">
            <a:extLst>
              <a:ext uri="{FF2B5EF4-FFF2-40B4-BE49-F238E27FC236}">
                <a16:creationId xmlns:a16="http://schemas.microsoft.com/office/drawing/2014/main" id="{A8F6B910-4791-4C1F-A4F7-F5ADACAF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29" y="2242945"/>
            <a:ext cx="2432648" cy="11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23061" y="3592337"/>
            <a:ext cx="1432216" cy="1501655"/>
            <a:chOff x="4801404" y="3587246"/>
            <a:chExt cx="1800225" cy="172195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4801404" y="3587246"/>
              <a:ext cx="1800225" cy="1721956"/>
              <a:chOff x="5234019" y="1331751"/>
              <a:chExt cx="1800225" cy="1721956"/>
            </a:xfrm>
          </p:grpSpPr>
          <p:pic>
            <p:nvPicPr>
              <p:cNvPr id="21" name="Picture 2" descr="Значение клавиш F1 - F12 на клавиатуре компьютера | Как настроить?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4019" y="1331751"/>
                <a:ext cx="1800225" cy="1721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5646957" y="1544016"/>
                <a:ext cx="962798" cy="1118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Стрелка вправо 19"/>
            <p:cNvSpPr/>
            <p:nvPr/>
          </p:nvSpPr>
          <p:spPr>
            <a:xfrm>
              <a:off x="5242796" y="4222261"/>
              <a:ext cx="905889" cy="37737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688959" y="3615783"/>
            <a:ext cx="1432216" cy="1501655"/>
            <a:chOff x="5234019" y="1331751"/>
            <a:chExt cx="1800225" cy="1721956"/>
          </a:xfrm>
        </p:grpSpPr>
        <p:pic>
          <p:nvPicPr>
            <p:cNvPr id="39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019" y="1331751"/>
              <a:ext cx="1800225" cy="172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5646957" y="1544016"/>
              <a:ext cx="962798" cy="1118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507087" y="1655705"/>
              <a:ext cx="1248229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endPara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4971703" y="2451034"/>
            <a:ext cx="3833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bosing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366555" y="3588185"/>
            <a:ext cx="2154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bosing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227790" y="3609825"/>
            <a:ext cx="2154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bosing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0" y="31169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Kursor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adio Cartoon png download - 1280*1100 - Free Transparent Computer Keyboard  png Download. - CleanPNG / Kiss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43" y="1516503"/>
            <a:ext cx="7618515" cy="66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153" y="174144"/>
            <a:ext cx="11523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Matnni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tez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xatosiz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yozish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0619" y="1324775"/>
            <a:ext cx="108695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Roboto Light"/>
              </a:rPr>
              <a:t>Hujjatlar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tayyorlash</a:t>
            </a:r>
            <a:r>
              <a:rPr lang="en-US" sz="3600" dirty="0" smtClean="0">
                <a:latin typeface="Roboto Light"/>
              </a:rPr>
              <a:t>, </a:t>
            </a:r>
            <a:r>
              <a:rPr lang="en-US" sz="3600" dirty="0" err="1" smtClean="0">
                <a:latin typeface="Roboto Light"/>
              </a:rPr>
              <a:t>xat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yozish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yoki</a:t>
            </a:r>
            <a:r>
              <a:rPr lang="en-US" sz="3600" dirty="0" smtClean="0">
                <a:latin typeface="Roboto Light"/>
              </a:rPr>
              <a:t> chop </a:t>
            </a:r>
            <a:r>
              <a:rPr lang="en-US" sz="3600" dirty="0" err="1" smtClean="0">
                <a:latin typeface="Roboto Light"/>
              </a:rPr>
              <a:t>etish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kabi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vazifalarni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bajarishda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xatoga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yo‘l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qo‘ymaslik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va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belgilarni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to‘g‘ri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ishlata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bilish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ko‘nikmalari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talab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etiladi</a:t>
            </a:r>
            <a:r>
              <a:rPr lang="en-US" sz="3600" dirty="0">
                <a:latin typeface="Roboto Light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619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ng keng tarqalgan imlo xatolarn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84" y="1208689"/>
            <a:ext cx="6675569" cy="48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Лупа просмотровая, диаметр 100 мм, увеличение 5, SMG04 (1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4" y="209119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018" y="1904286"/>
            <a:ext cx="82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Kitob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biznig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do‘sdtimiz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5507421" y="1702675"/>
            <a:ext cx="725214" cy="1145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261242" y="1075029"/>
            <a:ext cx="1516275" cy="1021867"/>
            <a:chOff x="4259725" y="1253705"/>
            <a:chExt cx="1516275" cy="1021867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5043199" y="1776671"/>
              <a:ext cx="662689" cy="49890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4350275" y="1763745"/>
              <a:ext cx="731013" cy="49890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/>
            <p:cNvSpPr/>
            <p:nvPr/>
          </p:nvSpPr>
          <p:spPr>
            <a:xfrm>
              <a:off x="4259725" y="1253705"/>
              <a:ext cx="15162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4800" dirty="0" smtClean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endParaRPr lang="ru-RU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242248" y="268528"/>
            <a:ext cx="5409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Matndagi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xatolar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477</Words>
  <Application>Microsoft Office PowerPoint</Application>
  <PresentationFormat>Широкоэкранный</PresentationFormat>
  <Paragraphs>101</Paragraphs>
  <Slides>36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Courier New</vt:lpstr>
      <vt:lpstr>Helvetica</vt:lpstr>
      <vt:lpstr>Open Sans</vt:lpstr>
      <vt:lpstr>Roboto Light</vt:lpstr>
      <vt:lpstr>Times New Roman</vt:lpstr>
      <vt:lpstr>1_Office Theme</vt:lpstr>
      <vt:lpstr>Office Theme</vt:lpstr>
      <vt:lpstr>Тема Office</vt:lpstr>
      <vt:lpstr>Template PresentationGO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332</cp:revision>
  <dcterms:created xsi:type="dcterms:W3CDTF">2020-04-30T17:20:46Z</dcterms:created>
  <dcterms:modified xsi:type="dcterms:W3CDTF">2020-10-05T09:33:03Z</dcterms:modified>
</cp:coreProperties>
</file>