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7" r:id="rId3"/>
    <p:sldMasterId id="2147483702" r:id="rId4"/>
    <p:sldMasterId id="2147483704" r:id="rId5"/>
  </p:sldMasterIdLst>
  <p:notesMasterIdLst>
    <p:notesMasterId r:id="rId43"/>
  </p:notesMasterIdLst>
  <p:handoutMasterIdLst>
    <p:handoutMasterId r:id="rId44"/>
  </p:handoutMasterIdLst>
  <p:sldIdLst>
    <p:sldId id="257" r:id="rId6"/>
    <p:sldId id="265" r:id="rId7"/>
    <p:sldId id="294" r:id="rId8"/>
    <p:sldId id="296" r:id="rId9"/>
    <p:sldId id="264" r:id="rId10"/>
    <p:sldId id="297" r:id="rId11"/>
    <p:sldId id="298" r:id="rId12"/>
    <p:sldId id="299" r:id="rId13"/>
    <p:sldId id="295" r:id="rId14"/>
    <p:sldId id="301" r:id="rId15"/>
    <p:sldId id="302" r:id="rId16"/>
    <p:sldId id="304" r:id="rId17"/>
    <p:sldId id="305" r:id="rId18"/>
    <p:sldId id="300" r:id="rId19"/>
    <p:sldId id="308" r:id="rId20"/>
    <p:sldId id="309" r:id="rId21"/>
    <p:sldId id="318" r:id="rId22"/>
    <p:sldId id="331" r:id="rId23"/>
    <p:sldId id="310" r:id="rId24"/>
    <p:sldId id="327" r:id="rId25"/>
    <p:sldId id="328" r:id="rId26"/>
    <p:sldId id="329" r:id="rId27"/>
    <p:sldId id="319" r:id="rId28"/>
    <p:sldId id="320" r:id="rId29"/>
    <p:sldId id="311" r:id="rId30"/>
    <p:sldId id="332" r:id="rId31"/>
    <p:sldId id="312" r:id="rId32"/>
    <p:sldId id="321" r:id="rId33"/>
    <p:sldId id="314" r:id="rId34"/>
    <p:sldId id="316" r:id="rId35"/>
    <p:sldId id="330" r:id="rId36"/>
    <p:sldId id="322" r:id="rId37"/>
    <p:sldId id="333" r:id="rId38"/>
    <p:sldId id="325" r:id="rId39"/>
    <p:sldId id="326" r:id="rId40"/>
    <p:sldId id="279" r:id="rId41"/>
    <p:sldId id="317" r:id="rId42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5C7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182" autoAdjust="0"/>
  </p:normalViewPr>
  <p:slideViewPr>
    <p:cSldViewPr snapToGrid="0">
      <p:cViewPr>
        <p:scale>
          <a:sx n="38" d="100"/>
          <a:sy n="38" d="100"/>
        </p:scale>
        <p:origin x="1468" y="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2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99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63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9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5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1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0AD6-B0EB-42C5-87B0-847C8DA33D11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981-B557-4595-9D14-DE15A989C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55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52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15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5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1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3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6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0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42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45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76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2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642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91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9/29/2020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4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1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image" Target="../media/image44.png"/><Relationship Id="rId10" Type="http://schemas.microsoft.com/office/2007/relationships/hdphoto" Target="../media/hdphoto15.wdp"/><Relationship Id="rId4" Type="http://schemas.openxmlformats.org/officeDocument/2006/relationships/image" Target="../media/image36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6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microsoft.com/office/2007/relationships/hdphoto" Target="../media/hdphoto8.wdp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1.wdp"/><Relationship Id="rId11" Type="http://schemas.openxmlformats.org/officeDocument/2006/relationships/image" Target="../media/image34.jpeg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microsoft.com/office/2007/relationships/hdphoto" Target="../media/hdphoto10.wdp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7918" y="1823752"/>
            <a:ext cx="7631531" cy="1691817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algn="ctr" defTabSz="871057">
              <a:spcBef>
                <a:spcPts val="232"/>
              </a:spcBef>
            </a:pPr>
            <a:r>
              <a:rPr sz="4800" b="1" dirty="0" err="1" smtClean="0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en-US" sz="48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Kompyuterning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qo‘shimcha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qurilmalari</a:t>
            </a:r>
            <a:endParaRPr sz="5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2464" y="476250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5- 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7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5824" y="3621400"/>
            <a:ext cx="4201876" cy="26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тарый телевизор иллюстрация штока. иллюстрации насчитывающей электрическо  - 1522603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/>
          <a:stretch/>
        </p:blipFill>
        <p:spPr bwMode="auto">
          <a:xfrm>
            <a:off x="3516520" y="1673685"/>
            <a:ext cx="3644131" cy="34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ᐈ Фонограф картинка фото, фотографии фонограф | скачать на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" b="100000" l="4416" r="98442">
                        <a14:foregroundMark x1="22597" y1="31738" x2="36494" y2="33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19" y="970238"/>
            <a:ext cx="3414325" cy="45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ld typewriter stock image. Image of type, press, characters - 159180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9" y="1271325"/>
            <a:ext cx="3438328" cy="26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6083" y="4194505"/>
            <a:ext cx="415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Klaviatura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2589" y="1442714"/>
            <a:ext cx="415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01680" y="1320234"/>
            <a:ext cx="4157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kuchaytirgich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4230" y="1533774"/>
            <a:ext cx="1911203" cy="1911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6426" y="1444379"/>
            <a:ext cx="2143125" cy="2143125"/>
          </a:xfrm>
          <a:prstGeom prst="rect">
            <a:avLst/>
          </a:prstGeom>
        </p:spPr>
      </p:pic>
      <p:pic>
        <p:nvPicPr>
          <p:cNvPr id="8" name="Picture 4" descr="Новые беспроводные Bluetooth наушники в линейке eXtra Bass, Sony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86" y="3195022"/>
            <a:ext cx="1895280" cy="18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421186" y="1700978"/>
            <a:ext cx="1431216" cy="1252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8692" y="1689705"/>
            <a:ext cx="1069625" cy="1069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1395" y="3364272"/>
            <a:ext cx="1494731" cy="1901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25" b="75750" l="0" r="100000"/>
                    </a14:imgEffect>
                  </a14:imgLayer>
                </a14:imgProps>
              </a:ext>
            </a:extLst>
          </a:blip>
          <a:srcRect t="22671" b="23564"/>
          <a:stretch/>
        </p:blipFill>
        <p:spPr>
          <a:xfrm>
            <a:off x="8592848" y="3550146"/>
            <a:ext cx="2849113" cy="1531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9145934" y="1585854"/>
            <a:ext cx="2489531" cy="18661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/>
          </a:blip>
          <a:srcRect t="21712" b="21813"/>
          <a:stretch/>
        </p:blipFill>
        <p:spPr>
          <a:xfrm>
            <a:off x="489166" y="3564019"/>
            <a:ext cx="2932020" cy="16558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392" y="2229252"/>
            <a:ext cx="3157367" cy="315736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 bwMode="auto">
          <a:xfrm>
            <a:off x="963436" y="2849747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3758960" y="2531238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4711209" y="2651410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8366492" y="2414882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1080072" y="2759329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4486823" y="4526423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8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364228" y="4398926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2818971" y="4391950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7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6646601" y="4660186"/>
            <a:ext cx="756689" cy="663785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9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 bwMode="auto">
          <a:xfrm>
            <a:off x="10743689" y="4165760"/>
            <a:ext cx="989719" cy="924543"/>
          </a:xfrm>
          <a:prstGeom prst="ellipse">
            <a:avLst/>
          </a:prstGeom>
          <a:solidFill>
            <a:srgbClr val="DEECE3"/>
          </a:solidFill>
          <a:ln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10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263" y="24037"/>
            <a:ext cx="12306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sotuvda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54791" y="5368076"/>
            <a:ext cx="11347595" cy="1193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2500" y="5403773"/>
            <a:ext cx="11347595" cy="1193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qurilmalarni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keyinroq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sotib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8746" y="5398238"/>
            <a:ext cx="11347595" cy="1193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9166" y="5375089"/>
            <a:ext cx="11347595" cy="1193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qurilmalarni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sotib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Беспроводной роутер Archer AC1200, Tp-Link, ARCHERC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0"/>
          <a:stretch/>
        </p:blipFill>
        <p:spPr bwMode="auto">
          <a:xfrm>
            <a:off x="7360520" y="4035149"/>
            <a:ext cx="2867430" cy="25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F4970-9980-45A4-BF32-38D210ED8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5714" y="3999427"/>
            <a:ext cx="1937658" cy="2542440"/>
          </a:xfrm>
          <a:prstGeom prst="rect">
            <a:avLst/>
          </a:prstGeom>
        </p:spPr>
      </p:pic>
      <p:pic>
        <p:nvPicPr>
          <p:cNvPr id="6" name="Picture 2" descr="Принтеры PNG фото скачать бесплатно без регистрации, принтер PNG">
            <a:extLst>
              <a:ext uri="{FF2B5EF4-FFF2-40B4-BE49-F238E27FC236}">
                <a16:creationId xmlns:a16="http://schemas.microsoft.com/office/drawing/2014/main" id="{EC29885A-3856-44E4-AF93-1527C1D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9" y="1365784"/>
            <a:ext cx="2930733" cy="232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Аудио колонки PNG">
            <a:extLst>
              <a:ext uri="{FF2B5EF4-FFF2-40B4-BE49-F238E27FC236}">
                <a16:creationId xmlns:a16="http://schemas.microsoft.com/office/drawing/2014/main" id="{5EB054C3-7728-4555-8E13-94C17735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10" y="2153296"/>
            <a:ext cx="2337578" cy="18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упить 3d принтер MakerBot Replicator - цена - видео - тест ...">
            <a:extLst>
              <a:ext uri="{FF2B5EF4-FFF2-40B4-BE49-F238E27FC236}">
                <a16:creationId xmlns:a16="http://schemas.microsoft.com/office/drawing/2014/main" id="{1F47D382-05EE-47E9-8339-E3438966B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62" y="3213460"/>
            <a:ext cx="3322858" cy="33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33719" y="3440201"/>
            <a:ext cx="1952247" cy="2484039"/>
          </a:xfrm>
          <a:prstGeom prst="rect">
            <a:avLst/>
          </a:prstGeom>
        </p:spPr>
      </p:pic>
      <p:pic>
        <p:nvPicPr>
          <p:cNvPr id="5126" name="Picture 6" descr="Обзор модема wi-f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38" l="0" r="99059">
                        <a14:foregroundMark x1="22235" y1="11538" x2="22824" y2="47077"/>
                        <a14:foregroundMark x1="6706" y1="15692" x2="22824" y2="44462"/>
                        <a14:foregroundMark x1="29294" y1="69846" x2="41647" y2="69077"/>
                        <a14:foregroundMark x1="88824" y1="71538" x2="93294" y2="92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49" y="1041469"/>
            <a:ext cx="2945217" cy="22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еб-камера Genius iLook 1321 V2 — цена, купить недорого в  интернет-магазине, доставка в Екатеринбурге — отзывы (15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85" y="1500384"/>
            <a:ext cx="1490378" cy="187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788E83E1-4A9C-4482-9CD2-C1D0137CA455}"/>
              </a:ext>
            </a:extLst>
          </p:cNvPr>
          <p:cNvGrpSpPr/>
          <p:nvPr/>
        </p:nvGrpSpPr>
        <p:grpSpPr>
          <a:xfrm>
            <a:off x="734726" y="1121063"/>
            <a:ext cx="4839259" cy="4841868"/>
            <a:chOff x="17056099" y="4381500"/>
            <a:chExt cx="2335239" cy="2336497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0203534-3F30-426C-AE21-36D09AE4289E}"/>
                </a:ext>
              </a:extLst>
            </p:cNvPr>
            <p:cNvSpPr/>
            <p:nvPr/>
          </p:nvSpPr>
          <p:spPr>
            <a:xfrm>
              <a:off x="17183099" y="6404306"/>
              <a:ext cx="1108987" cy="31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1" y="21600"/>
                  </a:moveTo>
                  <a:lnTo>
                    <a:pt x="12825" y="21600"/>
                  </a:lnTo>
                  <a:cubicBezTo>
                    <a:pt x="17692" y="21600"/>
                    <a:pt x="21600" y="11893"/>
                    <a:pt x="21600" y="0"/>
                  </a:cubicBezTo>
                  <a:lnTo>
                    <a:pt x="2160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11981"/>
                    <a:pt x="3943" y="21600"/>
                    <a:pt x="8811" y="216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114684BA-38A8-4E72-968D-A2C362F03FCC}"/>
                </a:ext>
              </a:extLst>
            </p:cNvPr>
            <p:cNvSpPr/>
            <p:nvPr/>
          </p:nvSpPr>
          <p:spPr>
            <a:xfrm>
              <a:off x="17056099" y="4381500"/>
              <a:ext cx="1713460" cy="99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579" extrusionOk="0">
                  <a:moveTo>
                    <a:pt x="21347" y="15388"/>
                  </a:moveTo>
                  <a:lnTo>
                    <a:pt x="18466" y="10408"/>
                  </a:lnTo>
                  <a:cubicBezTo>
                    <a:pt x="18323" y="10160"/>
                    <a:pt x="18116" y="10105"/>
                    <a:pt x="17940" y="10297"/>
                  </a:cubicBezTo>
                  <a:cubicBezTo>
                    <a:pt x="17797" y="10435"/>
                    <a:pt x="17734" y="10683"/>
                    <a:pt x="17734" y="10958"/>
                  </a:cubicBezTo>
                  <a:lnTo>
                    <a:pt x="17734" y="12196"/>
                  </a:lnTo>
                  <a:lnTo>
                    <a:pt x="11271" y="12196"/>
                  </a:lnTo>
                  <a:lnTo>
                    <a:pt x="11271" y="8426"/>
                  </a:lnTo>
                  <a:cubicBezTo>
                    <a:pt x="11271" y="8179"/>
                    <a:pt x="11382" y="7986"/>
                    <a:pt x="11526" y="7986"/>
                  </a:cubicBezTo>
                  <a:lnTo>
                    <a:pt x="12656" y="7986"/>
                  </a:lnTo>
                  <a:cubicBezTo>
                    <a:pt x="12895" y="7986"/>
                    <a:pt x="12990" y="7436"/>
                    <a:pt x="12799" y="7216"/>
                  </a:cubicBezTo>
                  <a:lnTo>
                    <a:pt x="6591" y="62"/>
                  </a:lnTo>
                  <a:cubicBezTo>
                    <a:pt x="6512" y="-21"/>
                    <a:pt x="6400" y="-21"/>
                    <a:pt x="6321" y="62"/>
                  </a:cubicBezTo>
                  <a:lnTo>
                    <a:pt x="113" y="7216"/>
                  </a:lnTo>
                  <a:cubicBezTo>
                    <a:pt x="-94" y="7463"/>
                    <a:pt x="2" y="7986"/>
                    <a:pt x="256" y="7986"/>
                  </a:cubicBezTo>
                  <a:lnTo>
                    <a:pt x="1386" y="7986"/>
                  </a:lnTo>
                  <a:cubicBezTo>
                    <a:pt x="1530" y="7986"/>
                    <a:pt x="1641" y="8179"/>
                    <a:pt x="1641" y="8426"/>
                  </a:cubicBezTo>
                  <a:lnTo>
                    <a:pt x="1641" y="10160"/>
                  </a:lnTo>
                  <a:cubicBezTo>
                    <a:pt x="1641" y="11811"/>
                    <a:pt x="2421" y="13159"/>
                    <a:pt x="3376" y="13159"/>
                  </a:cubicBezTo>
                  <a:lnTo>
                    <a:pt x="17909" y="13159"/>
                  </a:lnTo>
                  <a:cubicBezTo>
                    <a:pt x="18147" y="13159"/>
                    <a:pt x="18338" y="12829"/>
                    <a:pt x="18338" y="12416"/>
                  </a:cubicBezTo>
                  <a:lnTo>
                    <a:pt x="18338" y="11453"/>
                  </a:lnTo>
                  <a:lnTo>
                    <a:pt x="20901" y="15883"/>
                  </a:lnTo>
                  <a:lnTo>
                    <a:pt x="18338" y="20313"/>
                  </a:lnTo>
                  <a:lnTo>
                    <a:pt x="18338" y="19350"/>
                  </a:lnTo>
                  <a:cubicBezTo>
                    <a:pt x="18338" y="18937"/>
                    <a:pt x="18147" y="18607"/>
                    <a:pt x="17909" y="18607"/>
                  </a:cubicBezTo>
                  <a:lnTo>
                    <a:pt x="11733" y="18607"/>
                  </a:lnTo>
                  <a:lnTo>
                    <a:pt x="11733" y="19570"/>
                  </a:lnTo>
                  <a:lnTo>
                    <a:pt x="17781" y="19570"/>
                  </a:lnTo>
                  <a:lnTo>
                    <a:pt x="17781" y="20809"/>
                  </a:lnTo>
                  <a:cubicBezTo>
                    <a:pt x="17781" y="21084"/>
                    <a:pt x="17861" y="21359"/>
                    <a:pt x="18004" y="21469"/>
                  </a:cubicBezTo>
                  <a:cubicBezTo>
                    <a:pt x="18068" y="21524"/>
                    <a:pt x="18147" y="21579"/>
                    <a:pt x="18227" y="21579"/>
                  </a:cubicBezTo>
                  <a:cubicBezTo>
                    <a:pt x="18338" y="21579"/>
                    <a:pt x="18450" y="21496"/>
                    <a:pt x="18529" y="21359"/>
                  </a:cubicBezTo>
                  <a:lnTo>
                    <a:pt x="21410" y="16378"/>
                  </a:lnTo>
                  <a:cubicBezTo>
                    <a:pt x="21506" y="16131"/>
                    <a:pt x="21506" y="15663"/>
                    <a:pt x="21347" y="1538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91E7FAA4-5CDC-4EDD-83AB-8B46F95A850E}"/>
                </a:ext>
              </a:extLst>
            </p:cNvPr>
            <p:cNvSpPr/>
            <p:nvPr/>
          </p:nvSpPr>
          <p:spPr>
            <a:xfrm>
              <a:off x="17183100" y="5245099"/>
              <a:ext cx="1820858" cy="71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21427" y="12898"/>
                  </a:moveTo>
                  <a:lnTo>
                    <a:pt x="18302" y="5929"/>
                  </a:lnTo>
                  <a:cubicBezTo>
                    <a:pt x="18147" y="5583"/>
                    <a:pt x="17922" y="5506"/>
                    <a:pt x="17732" y="5775"/>
                  </a:cubicBezTo>
                  <a:cubicBezTo>
                    <a:pt x="17577" y="5968"/>
                    <a:pt x="17508" y="6314"/>
                    <a:pt x="17508" y="6699"/>
                  </a:cubicBezTo>
                  <a:lnTo>
                    <a:pt x="17508" y="8432"/>
                  </a:lnTo>
                  <a:lnTo>
                    <a:pt x="10498" y="8432"/>
                  </a:lnTo>
                  <a:lnTo>
                    <a:pt x="10498" y="0"/>
                  </a:lnTo>
                  <a:lnTo>
                    <a:pt x="0" y="0"/>
                  </a:lnTo>
                  <a:lnTo>
                    <a:pt x="0" y="5621"/>
                  </a:lnTo>
                  <a:cubicBezTo>
                    <a:pt x="0" y="7932"/>
                    <a:pt x="846" y="9818"/>
                    <a:pt x="1882" y="9818"/>
                  </a:cubicBezTo>
                  <a:lnTo>
                    <a:pt x="17646" y="9818"/>
                  </a:lnTo>
                  <a:cubicBezTo>
                    <a:pt x="17905" y="9818"/>
                    <a:pt x="18112" y="9356"/>
                    <a:pt x="18112" y="8779"/>
                  </a:cubicBezTo>
                  <a:lnTo>
                    <a:pt x="18112" y="7431"/>
                  </a:lnTo>
                  <a:lnTo>
                    <a:pt x="20892" y="13630"/>
                  </a:lnTo>
                  <a:lnTo>
                    <a:pt x="18112" y="19829"/>
                  </a:lnTo>
                  <a:lnTo>
                    <a:pt x="18112" y="18481"/>
                  </a:lnTo>
                  <a:cubicBezTo>
                    <a:pt x="18112" y="17904"/>
                    <a:pt x="17905" y="17442"/>
                    <a:pt x="17646" y="17442"/>
                  </a:cubicBezTo>
                  <a:lnTo>
                    <a:pt x="10947" y="17442"/>
                  </a:lnTo>
                  <a:lnTo>
                    <a:pt x="10947" y="18789"/>
                  </a:lnTo>
                  <a:lnTo>
                    <a:pt x="17508" y="18789"/>
                  </a:lnTo>
                  <a:lnTo>
                    <a:pt x="17508" y="20522"/>
                  </a:lnTo>
                  <a:cubicBezTo>
                    <a:pt x="17508" y="20907"/>
                    <a:pt x="17594" y="21292"/>
                    <a:pt x="17750" y="21446"/>
                  </a:cubicBezTo>
                  <a:cubicBezTo>
                    <a:pt x="17819" y="21523"/>
                    <a:pt x="17905" y="21600"/>
                    <a:pt x="17991" y="21600"/>
                  </a:cubicBezTo>
                  <a:cubicBezTo>
                    <a:pt x="18112" y="21600"/>
                    <a:pt x="18233" y="21484"/>
                    <a:pt x="18319" y="21292"/>
                  </a:cubicBezTo>
                  <a:lnTo>
                    <a:pt x="21445" y="14323"/>
                  </a:lnTo>
                  <a:cubicBezTo>
                    <a:pt x="21600" y="13976"/>
                    <a:pt x="21600" y="13322"/>
                    <a:pt x="21427" y="1289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AF5E5157-0A39-4AAD-A23A-AF0ED945B907}"/>
                </a:ext>
              </a:extLst>
            </p:cNvPr>
            <p:cNvSpPr/>
            <p:nvPr/>
          </p:nvSpPr>
          <p:spPr>
            <a:xfrm>
              <a:off x="17183100" y="5820107"/>
              <a:ext cx="2208238" cy="71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21427" y="12929"/>
                  </a:moveTo>
                  <a:lnTo>
                    <a:pt x="18302" y="5985"/>
                  </a:lnTo>
                  <a:cubicBezTo>
                    <a:pt x="18147" y="5640"/>
                    <a:pt x="17922" y="5563"/>
                    <a:pt x="17732" y="5832"/>
                  </a:cubicBezTo>
                  <a:cubicBezTo>
                    <a:pt x="17577" y="6023"/>
                    <a:pt x="17508" y="6369"/>
                    <a:pt x="17508" y="6752"/>
                  </a:cubicBezTo>
                  <a:lnTo>
                    <a:pt x="17508" y="8479"/>
                  </a:lnTo>
                  <a:lnTo>
                    <a:pt x="10498" y="8479"/>
                  </a:lnTo>
                  <a:lnTo>
                    <a:pt x="10498" y="0"/>
                  </a:lnTo>
                  <a:lnTo>
                    <a:pt x="0" y="0"/>
                  </a:lnTo>
                  <a:lnTo>
                    <a:pt x="0" y="5678"/>
                  </a:lnTo>
                  <a:cubicBezTo>
                    <a:pt x="0" y="7980"/>
                    <a:pt x="846" y="9860"/>
                    <a:pt x="1882" y="9860"/>
                  </a:cubicBezTo>
                  <a:lnTo>
                    <a:pt x="17646" y="9860"/>
                  </a:lnTo>
                  <a:cubicBezTo>
                    <a:pt x="17905" y="9860"/>
                    <a:pt x="18112" y="9400"/>
                    <a:pt x="18112" y="8824"/>
                  </a:cubicBezTo>
                  <a:lnTo>
                    <a:pt x="18112" y="7481"/>
                  </a:lnTo>
                  <a:lnTo>
                    <a:pt x="20892" y="13658"/>
                  </a:lnTo>
                  <a:lnTo>
                    <a:pt x="18112" y="19835"/>
                  </a:lnTo>
                  <a:lnTo>
                    <a:pt x="18112" y="18492"/>
                  </a:lnTo>
                  <a:cubicBezTo>
                    <a:pt x="18112" y="17917"/>
                    <a:pt x="17905" y="17456"/>
                    <a:pt x="17646" y="17456"/>
                  </a:cubicBezTo>
                  <a:lnTo>
                    <a:pt x="10947" y="17456"/>
                  </a:lnTo>
                  <a:lnTo>
                    <a:pt x="10947" y="18799"/>
                  </a:lnTo>
                  <a:lnTo>
                    <a:pt x="17508" y="18799"/>
                  </a:lnTo>
                  <a:lnTo>
                    <a:pt x="17508" y="20526"/>
                  </a:lnTo>
                  <a:cubicBezTo>
                    <a:pt x="17508" y="20909"/>
                    <a:pt x="17594" y="21293"/>
                    <a:pt x="17750" y="21447"/>
                  </a:cubicBezTo>
                  <a:cubicBezTo>
                    <a:pt x="17819" y="21523"/>
                    <a:pt x="17905" y="21600"/>
                    <a:pt x="17991" y="21600"/>
                  </a:cubicBezTo>
                  <a:cubicBezTo>
                    <a:pt x="18112" y="21600"/>
                    <a:pt x="18233" y="21485"/>
                    <a:pt x="18319" y="21293"/>
                  </a:cubicBezTo>
                  <a:lnTo>
                    <a:pt x="21445" y="14349"/>
                  </a:lnTo>
                  <a:cubicBezTo>
                    <a:pt x="21600" y="14004"/>
                    <a:pt x="21600" y="13313"/>
                    <a:pt x="21427" y="1292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C7EC8F-0578-4B07-B539-62E187877D6B}"/>
              </a:ext>
            </a:extLst>
          </p:cNvPr>
          <p:cNvSpPr txBox="1"/>
          <p:nvPr/>
        </p:nvSpPr>
        <p:spPr>
          <a:xfrm>
            <a:off x="1497273" y="2510530"/>
            <a:ext cx="178737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noProof="1" smtClean="0">
                <a:solidFill>
                  <a:schemeClr val="accent3"/>
                </a:solidFill>
              </a:rPr>
              <a:t>1</a:t>
            </a:r>
            <a:endParaRPr lang="en-US" sz="2400" b="1" noProof="1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BC3C9-05AF-43D9-BC01-8CD10D8167E3}"/>
              </a:ext>
            </a:extLst>
          </p:cNvPr>
          <p:cNvSpPr txBox="1"/>
          <p:nvPr/>
        </p:nvSpPr>
        <p:spPr>
          <a:xfrm>
            <a:off x="1497273" y="3720966"/>
            <a:ext cx="178737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noProof="1" smtClean="0">
                <a:solidFill>
                  <a:schemeClr val="accent2"/>
                </a:solidFill>
              </a:rPr>
              <a:t>2</a:t>
            </a:r>
            <a:endParaRPr lang="en-US" sz="2400" b="1" noProof="1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6CD34-5364-46AA-AB94-726DA7BD9138}"/>
              </a:ext>
            </a:extLst>
          </p:cNvPr>
          <p:cNvSpPr txBox="1"/>
          <p:nvPr/>
        </p:nvSpPr>
        <p:spPr>
          <a:xfrm>
            <a:off x="1497273" y="4929937"/>
            <a:ext cx="178737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noProof="1" smtClean="0">
                <a:solidFill>
                  <a:schemeClr val="accent5"/>
                </a:solidFill>
              </a:rPr>
              <a:t>3</a:t>
            </a:r>
            <a:endParaRPr lang="en-US" sz="2400" b="1" noProof="1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AFCED-2826-44B6-B648-B789AC9E941A}"/>
              </a:ext>
            </a:extLst>
          </p:cNvPr>
          <p:cNvSpPr txBox="1"/>
          <p:nvPr/>
        </p:nvSpPr>
        <p:spPr>
          <a:xfrm>
            <a:off x="4543614" y="2294670"/>
            <a:ext cx="6987516" cy="61555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400" b="1" noProof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 kiritish qurilmalari;</a:t>
            </a:r>
            <a:endParaRPr lang="en-US" sz="3400" b="1" noProof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1E3C2-5F91-4C7A-B0D9-FFA05FDD1C70}"/>
              </a:ext>
            </a:extLst>
          </p:cNvPr>
          <p:cNvSpPr txBox="1"/>
          <p:nvPr/>
        </p:nvSpPr>
        <p:spPr>
          <a:xfrm>
            <a:off x="4998840" y="3200344"/>
            <a:ext cx="6532290" cy="113877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400" b="1" noProof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 kompyuterdan chiqarish qurilmalari;</a:t>
            </a:r>
            <a:endParaRPr lang="en-US" sz="3400" b="1" noProof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5E1A71-CEC2-4B59-A96E-EC6B2ADBF482}"/>
              </a:ext>
            </a:extLst>
          </p:cNvPr>
          <p:cNvSpPr txBox="1"/>
          <p:nvPr/>
        </p:nvSpPr>
        <p:spPr>
          <a:xfrm>
            <a:off x="5793060" y="4537842"/>
            <a:ext cx="6475140" cy="113877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400" b="1" noProof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 ham uzatish, ham qabul qilish qurilmalari.</a:t>
            </a:r>
            <a:endParaRPr lang="en-US" sz="3400" b="1" noProof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aphic 7" descr="Lightbulb">
            <a:extLst>
              <a:ext uri="{FF2B5EF4-FFF2-40B4-BE49-F238E27FC236}">
                <a16:creationId xmlns:a16="http://schemas.microsoft.com/office/drawing/2014/main" id="{F8B0F8B4-ED01-4BB1-901D-240016947FC0}"/>
              </a:ext>
            </a:extLst>
          </p:cNvPr>
          <p:cNvGrpSpPr/>
          <p:nvPr/>
        </p:nvGrpSpPr>
        <p:grpSpPr>
          <a:xfrm>
            <a:off x="1329391" y="1437420"/>
            <a:ext cx="914400" cy="914400"/>
            <a:chOff x="2758141" y="1285020"/>
            <a:chExt cx="914400" cy="91440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4" name="Freeform: Shape 32">
              <a:extLst>
                <a:ext uri="{FF2B5EF4-FFF2-40B4-BE49-F238E27FC236}">
                  <a16:creationId xmlns:a16="http://schemas.microsoft.com/office/drawing/2014/main" id="{BF17107E-BC4E-4028-BA46-BBFEC987E667}"/>
                </a:ext>
              </a:extLst>
            </p:cNvPr>
            <p:cNvSpPr/>
            <p:nvPr/>
          </p:nvSpPr>
          <p:spPr>
            <a:xfrm>
              <a:off x="3091516" y="189462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3">
              <a:extLst>
                <a:ext uri="{FF2B5EF4-FFF2-40B4-BE49-F238E27FC236}">
                  <a16:creationId xmlns:a16="http://schemas.microsoft.com/office/drawing/2014/main" id="{C577074E-01D4-4648-A43D-1C9C2477F8D0}"/>
                </a:ext>
              </a:extLst>
            </p:cNvPr>
            <p:cNvSpPr/>
            <p:nvPr/>
          </p:nvSpPr>
          <p:spPr>
            <a:xfrm>
              <a:off x="3091516" y="198987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4">
              <a:extLst>
                <a:ext uri="{FF2B5EF4-FFF2-40B4-BE49-F238E27FC236}">
                  <a16:creationId xmlns:a16="http://schemas.microsoft.com/office/drawing/2014/main" id="{76EE9F2A-77A4-40C0-892A-0D691F1AAEE4}"/>
                </a:ext>
              </a:extLst>
            </p:cNvPr>
            <p:cNvSpPr/>
            <p:nvPr/>
          </p:nvSpPr>
          <p:spPr>
            <a:xfrm>
              <a:off x="3153428" y="208512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5">
              <a:extLst>
                <a:ext uri="{FF2B5EF4-FFF2-40B4-BE49-F238E27FC236}">
                  <a16:creationId xmlns:a16="http://schemas.microsoft.com/office/drawing/2014/main" id="{2CE4F8A3-8BEA-4C2A-B33C-E85ADAF36FC0}"/>
                </a:ext>
              </a:extLst>
            </p:cNvPr>
            <p:cNvSpPr/>
            <p:nvPr/>
          </p:nvSpPr>
          <p:spPr>
            <a:xfrm>
              <a:off x="2967691" y="134217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aphic 8" descr="Gears">
            <a:extLst>
              <a:ext uri="{FF2B5EF4-FFF2-40B4-BE49-F238E27FC236}">
                <a16:creationId xmlns:a16="http://schemas.microsoft.com/office/drawing/2014/main" id="{E9E7FDFD-B5BE-44D7-8050-71CD1111E06C}"/>
              </a:ext>
            </a:extLst>
          </p:cNvPr>
          <p:cNvGrpSpPr/>
          <p:nvPr/>
        </p:nvGrpSpPr>
        <p:grpSpPr>
          <a:xfrm>
            <a:off x="1618211" y="5553164"/>
            <a:ext cx="336757" cy="407518"/>
            <a:chOff x="3046961" y="5413464"/>
            <a:chExt cx="336757" cy="407518"/>
          </a:xfrm>
          <a:solidFill>
            <a:srgbClr val="FFFFFF"/>
          </a:solidFill>
        </p:grpSpPr>
        <p:sp>
          <p:nvSpPr>
            <p:cNvPr id="29" name="Freeform: Shape 37">
              <a:extLst>
                <a:ext uri="{FF2B5EF4-FFF2-40B4-BE49-F238E27FC236}">
                  <a16:creationId xmlns:a16="http://schemas.microsoft.com/office/drawing/2014/main" id="{34C0FFC9-4818-4C6A-AB5B-D32F9EF8A72A}"/>
                </a:ext>
              </a:extLst>
            </p:cNvPr>
            <p:cNvSpPr/>
            <p:nvPr/>
          </p:nvSpPr>
          <p:spPr>
            <a:xfrm>
              <a:off x="3163691" y="5413464"/>
              <a:ext cx="220028" cy="219512"/>
            </a:xfrm>
            <a:custGeom>
              <a:avLst/>
              <a:gdLst>
                <a:gd name="connsiteX0" fmla="*/ 110014 w 220028"/>
                <a:gd name="connsiteY0" fmla="*/ 148752 h 219512"/>
                <a:gd name="connsiteX1" fmla="*/ 71277 w 220028"/>
                <a:gd name="connsiteY1" fmla="*/ 110014 h 219512"/>
                <a:gd name="connsiteX2" fmla="*/ 110014 w 220028"/>
                <a:gd name="connsiteY2" fmla="*/ 71277 h 219512"/>
                <a:gd name="connsiteX3" fmla="*/ 148752 w 220028"/>
                <a:gd name="connsiteY3" fmla="*/ 110014 h 219512"/>
                <a:gd name="connsiteX4" fmla="*/ 110014 w 220028"/>
                <a:gd name="connsiteY4" fmla="*/ 148752 h 219512"/>
                <a:gd name="connsiteX5" fmla="*/ 197303 w 220028"/>
                <a:gd name="connsiteY5" fmla="*/ 85739 h 219512"/>
                <a:gd name="connsiteX6" fmla="*/ 189039 w 220028"/>
                <a:gd name="connsiteY6" fmla="*/ 65596 h 219512"/>
                <a:gd name="connsiteX7" fmla="*/ 197303 w 220028"/>
                <a:gd name="connsiteY7" fmla="*/ 41320 h 219512"/>
                <a:gd name="connsiteX8" fmla="*/ 178709 w 220028"/>
                <a:gd name="connsiteY8" fmla="*/ 22726 h 219512"/>
                <a:gd name="connsiteX9" fmla="*/ 154434 w 220028"/>
                <a:gd name="connsiteY9" fmla="*/ 30990 h 219512"/>
                <a:gd name="connsiteX10" fmla="*/ 134290 w 220028"/>
                <a:gd name="connsiteY10" fmla="*/ 22726 h 219512"/>
                <a:gd name="connsiteX11" fmla="*/ 122927 w 220028"/>
                <a:gd name="connsiteY11" fmla="*/ 0 h 219512"/>
                <a:gd name="connsiteX12" fmla="*/ 97102 w 220028"/>
                <a:gd name="connsiteY12" fmla="*/ 0 h 219512"/>
                <a:gd name="connsiteX13" fmla="*/ 85739 w 220028"/>
                <a:gd name="connsiteY13" fmla="*/ 22726 h 219512"/>
                <a:gd name="connsiteX14" fmla="*/ 65596 w 220028"/>
                <a:gd name="connsiteY14" fmla="*/ 30990 h 219512"/>
                <a:gd name="connsiteX15" fmla="*/ 41320 w 220028"/>
                <a:gd name="connsiteY15" fmla="*/ 22726 h 219512"/>
                <a:gd name="connsiteX16" fmla="*/ 22726 w 220028"/>
                <a:gd name="connsiteY16" fmla="*/ 41320 h 219512"/>
                <a:gd name="connsiteX17" fmla="*/ 30990 w 220028"/>
                <a:gd name="connsiteY17" fmla="*/ 65596 h 219512"/>
                <a:gd name="connsiteX18" fmla="*/ 22726 w 220028"/>
                <a:gd name="connsiteY18" fmla="*/ 85739 h 219512"/>
                <a:gd name="connsiteX19" fmla="*/ 0 w 220028"/>
                <a:gd name="connsiteY19" fmla="*/ 97102 h 219512"/>
                <a:gd name="connsiteX20" fmla="*/ 0 w 220028"/>
                <a:gd name="connsiteY20" fmla="*/ 122927 h 219512"/>
                <a:gd name="connsiteX21" fmla="*/ 22726 w 220028"/>
                <a:gd name="connsiteY21" fmla="*/ 134290 h 219512"/>
                <a:gd name="connsiteX22" fmla="*/ 30990 w 220028"/>
                <a:gd name="connsiteY22" fmla="*/ 154434 h 219512"/>
                <a:gd name="connsiteX23" fmla="*/ 22726 w 220028"/>
                <a:gd name="connsiteY23" fmla="*/ 178709 h 219512"/>
                <a:gd name="connsiteX24" fmla="*/ 40804 w 220028"/>
                <a:gd name="connsiteY24" fmla="*/ 196786 h 219512"/>
                <a:gd name="connsiteX25" fmla="*/ 65079 w 220028"/>
                <a:gd name="connsiteY25" fmla="*/ 188523 h 219512"/>
                <a:gd name="connsiteX26" fmla="*/ 85223 w 220028"/>
                <a:gd name="connsiteY26" fmla="*/ 196786 h 219512"/>
                <a:gd name="connsiteX27" fmla="*/ 96586 w 220028"/>
                <a:gd name="connsiteY27" fmla="*/ 219513 h 219512"/>
                <a:gd name="connsiteX28" fmla="*/ 122411 w 220028"/>
                <a:gd name="connsiteY28" fmla="*/ 219513 h 219512"/>
                <a:gd name="connsiteX29" fmla="*/ 133774 w 220028"/>
                <a:gd name="connsiteY29" fmla="*/ 196786 h 219512"/>
                <a:gd name="connsiteX30" fmla="*/ 153917 w 220028"/>
                <a:gd name="connsiteY30" fmla="*/ 188523 h 219512"/>
                <a:gd name="connsiteX31" fmla="*/ 178193 w 220028"/>
                <a:gd name="connsiteY31" fmla="*/ 196786 h 219512"/>
                <a:gd name="connsiteX32" fmla="*/ 196786 w 220028"/>
                <a:gd name="connsiteY32" fmla="*/ 178709 h 219512"/>
                <a:gd name="connsiteX33" fmla="*/ 188523 w 220028"/>
                <a:gd name="connsiteY33" fmla="*/ 154434 h 219512"/>
                <a:gd name="connsiteX34" fmla="*/ 197303 w 220028"/>
                <a:gd name="connsiteY34" fmla="*/ 134290 h 219512"/>
                <a:gd name="connsiteX35" fmla="*/ 220029 w 220028"/>
                <a:gd name="connsiteY35" fmla="*/ 122927 h 219512"/>
                <a:gd name="connsiteX36" fmla="*/ 220029 w 220028"/>
                <a:gd name="connsiteY36" fmla="*/ 97102 h 219512"/>
                <a:gd name="connsiteX37" fmla="*/ 197303 w 220028"/>
                <a:gd name="connsiteY37" fmla="*/ 85739 h 21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0028" h="219512">
                  <a:moveTo>
                    <a:pt x="110014" y="148752"/>
                  </a:moveTo>
                  <a:cubicBezTo>
                    <a:pt x="88321" y="148752"/>
                    <a:pt x="71277" y="131191"/>
                    <a:pt x="71277" y="110014"/>
                  </a:cubicBezTo>
                  <a:cubicBezTo>
                    <a:pt x="71277" y="88838"/>
                    <a:pt x="88838" y="71277"/>
                    <a:pt x="110014" y="71277"/>
                  </a:cubicBezTo>
                  <a:cubicBezTo>
                    <a:pt x="131708" y="71277"/>
                    <a:pt x="148752" y="88838"/>
                    <a:pt x="148752" y="110014"/>
                  </a:cubicBezTo>
                  <a:cubicBezTo>
                    <a:pt x="148752" y="131191"/>
                    <a:pt x="131191" y="148752"/>
                    <a:pt x="110014" y="148752"/>
                  </a:cubicBezTo>
                  <a:close/>
                  <a:moveTo>
                    <a:pt x="197303" y="85739"/>
                  </a:moveTo>
                  <a:cubicBezTo>
                    <a:pt x="195237" y="78508"/>
                    <a:pt x="192655" y="71794"/>
                    <a:pt x="189039" y="65596"/>
                  </a:cubicBezTo>
                  <a:lnTo>
                    <a:pt x="197303" y="41320"/>
                  </a:lnTo>
                  <a:lnTo>
                    <a:pt x="178709" y="22726"/>
                  </a:lnTo>
                  <a:lnTo>
                    <a:pt x="154434" y="30990"/>
                  </a:lnTo>
                  <a:cubicBezTo>
                    <a:pt x="148235" y="27375"/>
                    <a:pt x="141521" y="24792"/>
                    <a:pt x="134290" y="22726"/>
                  </a:cubicBezTo>
                  <a:lnTo>
                    <a:pt x="122927" y="0"/>
                  </a:lnTo>
                  <a:lnTo>
                    <a:pt x="97102" y="0"/>
                  </a:lnTo>
                  <a:lnTo>
                    <a:pt x="85739" y="22726"/>
                  </a:lnTo>
                  <a:cubicBezTo>
                    <a:pt x="78508" y="24792"/>
                    <a:pt x="71794" y="27375"/>
                    <a:pt x="65596" y="30990"/>
                  </a:cubicBezTo>
                  <a:lnTo>
                    <a:pt x="41320" y="22726"/>
                  </a:lnTo>
                  <a:lnTo>
                    <a:pt x="22726" y="41320"/>
                  </a:lnTo>
                  <a:lnTo>
                    <a:pt x="30990" y="65596"/>
                  </a:lnTo>
                  <a:cubicBezTo>
                    <a:pt x="27374" y="71794"/>
                    <a:pt x="24792" y="78508"/>
                    <a:pt x="22726" y="85739"/>
                  </a:cubicBezTo>
                  <a:lnTo>
                    <a:pt x="0" y="97102"/>
                  </a:lnTo>
                  <a:lnTo>
                    <a:pt x="0" y="122927"/>
                  </a:lnTo>
                  <a:lnTo>
                    <a:pt x="22726" y="134290"/>
                  </a:lnTo>
                  <a:cubicBezTo>
                    <a:pt x="24792" y="141521"/>
                    <a:pt x="27374" y="148236"/>
                    <a:pt x="30990" y="154434"/>
                  </a:cubicBezTo>
                  <a:lnTo>
                    <a:pt x="22726" y="178709"/>
                  </a:lnTo>
                  <a:lnTo>
                    <a:pt x="40804" y="196786"/>
                  </a:lnTo>
                  <a:lnTo>
                    <a:pt x="65079" y="188523"/>
                  </a:lnTo>
                  <a:cubicBezTo>
                    <a:pt x="71277" y="192138"/>
                    <a:pt x="77991" y="194721"/>
                    <a:pt x="85223" y="196786"/>
                  </a:cubicBezTo>
                  <a:lnTo>
                    <a:pt x="96586" y="219513"/>
                  </a:lnTo>
                  <a:lnTo>
                    <a:pt x="122411" y="219513"/>
                  </a:lnTo>
                  <a:lnTo>
                    <a:pt x="133774" y="196786"/>
                  </a:lnTo>
                  <a:cubicBezTo>
                    <a:pt x="141005" y="194721"/>
                    <a:pt x="147719" y="192138"/>
                    <a:pt x="153917" y="188523"/>
                  </a:cubicBezTo>
                  <a:lnTo>
                    <a:pt x="178193" y="196786"/>
                  </a:lnTo>
                  <a:lnTo>
                    <a:pt x="196786" y="178709"/>
                  </a:lnTo>
                  <a:lnTo>
                    <a:pt x="188523" y="154434"/>
                  </a:lnTo>
                  <a:cubicBezTo>
                    <a:pt x="192138" y="148236"/>
                    <a:pt x="195237" y="141005"/>
                    <a:pt x="197303" y="134290"/>
                  </a:cubicBezTo>
                  <a:lnTo>
                    <a:pt x="220029" y="122927"/>
                  </a:lnTo>
                  <a:lnTo>
                    <a:pt x="220029" y="97102"/>
                  </a:lnTo>
                  <a:lnTo>
                    <a:pt x="197303" y="85739"/>
                  </a:lnTo>
                  <a:close/>
                </a:path>
              </a:pathLst>
            </a:custGeom>
            <a:solidFill>
              <a:schemeClr val="bg1"/>
            </a:solidFill>
            <a:ln w="5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8">
              <a:extLst>
                <a:ext uri="{FF2B5EF4-FFF2-40B4-BE49-F238E27FC236}">
                  <a16:creationId xmlns:a16="http://schemas.microsoft.com/office/drawing/2014/main" id="{A2882434-60E4-4EEB-80E0-327EB559E9F1}"/>
                </a:ext>
              </a:extLst>
            </p:cNvPr>
            <p:cNvSpPr/>
            <p:nvPr/>
          </p:nvSpPr>
          <p:spPr>
            <a:xfrm>
              <a:off x="3046961" y="5601470"/>
              <a:ext cx="220029" cy="219512"/>
            </a:xfrm>
            <a:custGeom>
              <a:avLst/>
              <a:gdLst>
                <a:gd name="connsiteX0" fmla="*/ 110015 w 220029"/>
                <a:gd name="connsiteY0" fmla="*/ 148752 h 219512"/>
                <a:gd name="connsiteX1" fmla="*/ 71277 w 220029"/>
                <a:gd name="connsiteY1" fmla="*/ 110014 h 219512"/>
                <a:gd name="connsiteX2" fmla="*/ 110015 w 220029"/>
                <a:gd name="connsiteY2" fmla="*/ 71277 h 219512"/>
                <a:gd name="connsiteX3" fmla="*/ 148752 w 220029"/>
                <a:gd name="connsiteY3" fmla="*/ 110014 h 219512"/>
                <a:gd name="connsiteX4" fmla="*/ 110015 w 220029"/>
                <a:gd name="connsiteY4" fmla="*/ 148752 h 219512"/>
                <a:gd name="connsiteX5" fmla="*/ 110015 w 220029"/>
                <a:gd name="connsiteY5" fmla="*/ 148752 h 219512"/>
                <a:gd name="connsiteX6" fmla="*/ 189039 w 220029"/>
                <a:gd name="connsiteY6" fmla="*/ 65595 h 219512"/>
                <a:gd name="connsiteX7" fmla="*/ 197303 w 220029"/>
                <a:gd name="connsiteY7" fmla="*/ 41320 h 219512"/>
                <a:gd name="connsiteX8" fmla="*/ 178709 w 220029"/>
                <a:gd name="connsiteY8" fmla="*/ 22726 h 219512"/>
                <a:gd name="connsiteX9" fmla="*/ 154434 w 220029"/>
                <a:gd name="connsiteY9" fmla="*/ 30990 h 219512"/>
                <a:gd name="connsiteX10" fmla="*/ 134290 w 220029"/>
                <a:gd name="connsiteY10" fmla="*/ 22726 h 219512"/>
                <a:gd name="connsiteX11" fmla="*/ 122927 w 220029"/>
                <a:gd name="connsiteY11" fmla="*/ 0 h 219512"/>
                <a:gd name="connsiteX12" fmla="*/ 97102 w 220029"/>
                <a:gd name="connsiteY12" fmla="*/ 0 h 219512"/>
                <a:gd name="connsiteX13" fmla="*/ 85739 w 220029"/>
                <a:gd name="connsiteY13" fmla="*/ 22726 h 219512"/>
                <a:gd name="connsiteX14" fmla="*/ 65596 w 220029"/>
                <a:gd name="connsiteY14" fmla="*/ 30990 h 219512"/>
                <a:gd name="connsiteX15" fmla="*/ 41320 w 220029"/>
                <a:gd name="connsiteY15" fmla="*/ 22726 h 219512"/>
                <a:gd name="connsiteX16" fmla="*/ 23243 w 220029"/>
                <a:gd name="connsiteY16" fmla="*/ 40803 h 219512"/>
                <a:gd name="connsiteX17" fmla="*/ 30990 w 220029"/>
                <a:gd name="connsiteY17" fmla="*/ 65079 h 219512"/>
                <a:gd name="connsiteX18" fmla="*/ 22726 w 220029"/>
                <a:gd name="connsiteY18" fmla="*/ 85223 h 219512"/>
                <a:gd name="connsiteX19" fmla="*/ 0 w 220029"/>
                <a:gd name="connsiteY19" fmla="*/ 96585 h 219512"/>
                <a:gd name="connsiteX20" fmla="*/ 0 w 220029"/>
                <a:gd name="connsiteY20" fmla="*/ 122410 h 219512"/>
                <a:gd name="connsiteX21" fmla="*/ 22726 w 220029"/>
                <a:gd name="connsiteY21" fmla="*/ 133774 h 219512"/>
                <a:gd name="connsiteX22" fmla="*/ 30990 w 220029"/>
                <a:gd name="connsiteY22" fmla="*/ 153917 h 219512"/>
                <a:gd name="connsiteX23" fmla="*/ 23243 w 220029"/>
                <a:gd name="connsiteY23" fmla="*/ 178193 h 219512"/>
                <a:gd name="connsiteX24" fmla="*/ 41320 w 220029"/>
                <a:gd name="connsiteY24" fmla="*/ 196270 h 219512"/>
                <a:gd name="connsiteX25" fmla="*/ 65596 w 220029"/>
                <a:gd name="connsiteY25" fmla="*/ 188523 h 219512"/>
                <a:gd name="connsiteX26" fmla="*/ 85739 w 220029"/>
                <a:gd name="connsiteY26" fmla="*/ 196786 h 219512"/>
                <a:gd name="connsiteX27" fmla="*/ 97102 w 220029"/>
                <a:gd name="connsiteY27" fmla="*/ 219513 h 219512"/>
                <a:gd name="connsiteX28" fmla="*/ 122927 w 220029"/>
                <a:gd name="connsiteY28" fmla="*/ 219513 h 219512"/>
                <a:gd name="connsiteX29" fmla="*/ 134290 w 220029"/>
                <a:gd name="connsiteY29" fmla="*/ 196786 h 219512"/>
                <a:gd name="connsiteX30" fmla="*/ 154434 w 220029"/>
                <a:gd name="connsiteY30" fmla="*/ 188523 h 219512"/>
                <a:gd name="connsiteX31" fmla="*/ 178709 w 220029"/>
                <a:gd name="connsiteY31" fmla="*/ 196786 h 219512"/>
                <a:gd name="connsiteX32" fmla="*/ 196787 w 220029"/>
                <a:gd name="connsiteY32" fmla="*/ 178193 h 219512"/>
                <a:gd name="connsiteX33" fmla="*/ 189039 w 220029"/>
                <a:gd name="connsiteY33" fmla="*/ 154434 h 219512"/>
                <a:gd name="connsiteX34" fmla="*/ 197303 w 220029"/>
                <a:gd name="connsiteY34" fmla="*/ 134290 h 219512"/>
                <a:gd name="connsiteX35" fmla="*/ 220029 w 220029"/>
                <a:gd name="connsiteY35" fmla="*/ 122927 h 219512"/>
                <a:gd name="connsiteX36" fmla="*/ 220029 w 220029"/>
                <a:gd name="connsiteY36" fmla="*/ 97102 h 219512"/>
                <a:gd name="connsiteX37" fmla="*/ 197303 w 220029"/>
                <a:gd name="connsiteY37" fmla="*/ 85739 h 219512"/>
                <a:gd name="connsiteX38" fmla="*/ 189039 w 220029"/>
                <a:gd name="connsiteY38" fmla="*/ 65595 h 21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0029" h="219512">
                  <a:moveTo>
                    <a:pt x="110015" y="148752"/>
                  </a:moveTo>
                  <a:cubicBezTo>
                    <a:pt x="88322" y="148752"/>
                    <a:pt x="71277" y="131191"/>
                    <a:pt x="71277" y="110014"/>
                  </a:cubicBezTo>
                  <a:cubicBezTo>
                    <a:pt x="71277" y="88321"/>
                    <a:pt x="88838" y="71277"/>
                    <a:pt x="110015" y="71277"/>
                  </a:cubicBezTo>
                  <a:cubicBezTo>
                    <a:pt x="131708" y="71277"/>
                    <a:pt x="148752" y="88838"/>
                    <a:pt x="148752" y="110014"/>
                  </a:cubicBezTo>
                  <a:cubicBezTo>
                    <a:pt x="148752" y="131191"/>
                    <a:pt x="131708" y="148752"/>
                    <a:pt x="110015" y="148752"/>
                  </a:cubicBezTo>
                  <a:lnTo>
                    <a:pt x="110015" y="148752"/>
                  </a:lnTo>
                  <a:close/>
                  <a:moveTo>
                    <a:pt x="189039" y="65595"/>
                  </a:moveTo>
                  <a:lnTo>
                    <a:pt x="197303" y="41320"/>
                  </a:lnTo>
                  <a:lnTo>
                    <a:pt x="178709" y="22726"/>
                  </a:lnTo>
                  <a:lnTo>
                    <a:pt x="154434" y="30990"/>
                  </a:lnTo>
                  <a:cubicBezTo>
                    <a:pt x="148236" y="27374"/>
                    <a:pt x="141005" y="24792"/>
                    <a:pt x="134290" y="22726"/>
                  </a:cubicBezTo>
                  <a:lnTo>
                    <a:pt x="122927" y="0"/>
                  </a:lnTo>
                  <a:lnTo>
                    <a:pt x="97102" y="0"/>
                  </a:lnTo>
                  <a:lnTo>
                    <a:pt x="85739" y="22726"/>
                  </a:lnTo>
                  <a:cubicBezTo>
                    <a:pt x="78508" y="24792"/>
                    <a:pt x="71794" y="27374"/>
                    <a:pt x="65596" y="30990"/>
                  </a:cubicBezTo>
                  <a:lnTo>
                    <a:pt x="41320" y="22726"/>
                  </a:lnTo>
                  <a:lnTo>
                    <a:pt x="23243" y="40803"/>
                  </a:lnTo>
                  <a:lnTo>
                    <a:pt x="30990" y="65079"/>
                  </a:lnTo>
                  <a:cubicBezTo>
                    <a:pt x="27375" y="71277"/>
                    <a:pt x="24792" y="78508"/>
                    <a:pt x="22726" y="85223"/>
                  </a:cubicBezTo>
                  <a:lnTo>
                    <a:pt x="0" y="96585"/>
                  </a:lnTo>
                  <a:lnTo>
                    <a:pt x="0" y="122410"/>
                  </a:lnTo>
                  <a:lnTo>
                    <a:pt x="22726" y="133774"/>
                  </a:lnTo>
                  <a:cubicBezTo>
                    <a:pt x="24792" y="141004"/>
                    <a:pt x="27375" y="147719"/>
                    <a:pt x="30990" y="153917"/>
                  </a:cubicBezTo>
                  <a:lnTo>
                    <a:pt x="23243" y="178193"/>
                  </a:lnTo>
                  <a:lnTo>
                    <a:pt x="41320" y="196270"/>
                  </a:lnTo>
                  <a:lnTo>
                    <a:pt x="65596" y="188523"/>
                  </a:lnTo>
                  <a:cubicBezTo>
                    <a:pt x="71794" y="192138"/>
                    <a:pt x="78508" y="194720"/>
                    <a:pt x="85739" y="196786"/>
                  </a:cubicBezTo>
                  <a:lnTo>
                    <a:pt x="97102" y="219513"/>
                  </a:lnTo>
                  <a:lnTo>
                    <a:pt x="122927" y="219513"/>
                  </a:lnTo>
                  <a:lnTo>
                    <a:pt x="134290" y="196786"/>
                  </a:lnTo>
                  <a:cubicBezTo>
                    <a:pt x="141521" y="194720"/>
                    <a:pt x="148236" y="192138"/>
                    <a:pt x="154434" y="188523"/>
                  </a:cubicBezTo>
                  <a:lnTo>
                    <a:pt x="178709" y="196786"/>
                  </a:lnTo>
                  <a:lnTo>
                    <a:pt x="196787" y="178193"/>
                  </a:lnTo>
                  <a:lnTo>
                    <a:pt x="189039" y="154434"/>
                  </a:lnTo>
                  <a:cubicBezTo>
                    <a:pt x="192655" y="148235"/>
                    <a:pt x="195237" y="141521"/>
                    <a:pt x="197303" y="134290"/>
                  </a:cubicBezTo>
                  <a:lnTo>
                    <a:pt x="220029" y="122927"/>
                  </a:lnTo>
                  <a:lnTo>
                    <a:pt x="220029" y="97102"/>
                  </a:lnTo>
                  <a:lnTo>
                    <a:pt x="197303" y="85739"/>
                  </a:lnTo>
                  <a:cubicBezTo>
                    <a:pt x="195237" y="78508"/>
                    <a:pt x="192655" y="71793"/>
                    <a:pt x="189039" y="65595"/>
                  </a:cubicBezTo>
                  <a:close/>
                </a:path>
              </a:pathLst>
            </a:custGeom>
            <a:solidFill>
              <a:schemeClr val="bg1"/>
            </a:solidFill>
            <a:ln w="5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Vazifasiga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трелка вверх 37"/>
          <p:cNvSpPr/>
          <p:nvPr/>
        </p:nvSpPr>
        <p:spPr>
          <a:xfrm rot="10800000">
            <a:off x="5847118" y="4000743"/>
            <a:ext cx="365559" cy="1932040"/>
          </a:xfrm>
          <a:prstGeom prst="upArrow">
            <a:avLst>
              <a:gd name="adj1" fmla="val 50000"/>
              <a:gd name="adj2" fmla="val 1346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 rot="16200000">
            <a:off x="9065636" y="2373459"/>
            <a:ext cx="328623" cy="2290151"/>
          </a:xfrm>
          <a:prstGeom prst="upArrow">
            <a:avLst>
              <a:gd name="adj1" fmla="val 50000"/>
              <a:gd name="adj2" fmla="val 11526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5400000">
            <a:off x="3000828" y="2371112"/>
            <a:ext cx="328623" cy="2290151"/>
          </a:xfrm>
          <a:prstGeom prst="upArrow">
            <a:avLst>
              <a:gd name="adj1" fmla="val 50000"/>
              <a:gd name="adj2" fmla="val 13468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3600955">
            <a:off x="6894662" y="1139660"/>
            <a:ext cx="340806" cy="2290151"/>
          </a:xfrm>
          <a:prstGeom prst="upArrow">
            <a:avLst>
              <a:gd name="adj1" fmla="val 50000"/>
              <a:gd name="adj2" fmla="val 13468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6928110">
            <a:off x="3716477" y="1578556"/>
            <a:ext cx="391422" cy="2068008"/>
          </a:xfrm>
          <a:prstGeom prst="upArrow">
            <a:avLst>
              <a:gd name="adj1" fmla="val 50000"/>
              <a:gd name="adj2" fmla="val 10981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 rot="13564401">
            <a:off x="5093962" y="3254322"/>
            <a:ext cx="338756" cy="2125727"/>
          </a:xfrm>
          <a:prstGeom prst="upArrow">
            <a:avLst>
              <a:gd name="adj1" fmla="val 50000"/>
              <a:gd name="adj2" fmla="val 1013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14924590">
            <a:off x="4206517" y="3069577"/>
            <a:ext cx="343197" cy="2125727"/>
          </a:xfrm>
          <a:prstGeom prst="upArrow">
            <a:avLst>
              <a:gd name="adj1" fmla="val 50000"/>
              <a:gd name="adj2" fmla="val 1013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 rot="4475487">
            <a:off x="7407621" y="1709116"/>
            <a:ext cx="333354" cy="2342294"/>
          </a:xfrm>
          <a:prstGeom prst="upArrow">
            <a:avLst>
              <a:gd name="adj1" fmla="val 50000"/>
              <a:gd name="adj2" fmla="val 1480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верх 29"/>
          <p:cNvSpPr/>
          <p:nvPr/>
        </p:nvSpPr>
        <p:spPr>
          <a:xfrm rot="6408090">
            <a:off x="7453511" y="3052779"/>
            <a:ext cx="341565" cy="2306952"/>
          </a:xfrm>
          <a:prstGeom prst="upArrow">
            <a:avLst>
              <a:gd name="adj1" fmla="val 50000"/>
              <a:gd name="adj2" fmla="val 1378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46920" y="3097160"/>
            <a:ext cx="3849329" cy="9488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KOMPYUTER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76135" y="294967"/>
            <a:ext cx="3377381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Printer</a:t>
            </a:r>
            <a:endParaRPr lang="ru-RU" sz="3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23120" y="5930694"/>
            <a:ext cx="4142453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Ovoz</a:t>
            </a:r>
            <a:r>
              <a:rPr lang="en-US" sz="3600" dirty="0"/>
              <a:t> </a:t>
            </a:r>
            <a:r>
              <a:rPr lang="en-US" sz="3600" dirty="0" err="1" smtClean="0"/>
              <a:t>kuchaytirgich</a:t>
            </a:r>
            <a:endParaRPr lang="ru-RU" sz="3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61317" y="1111044"/>
            <a:ext cx="3377381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Flesh-</a:t>
            </a:r>
            <a:r>
              <a:rPr lang="en-US" sz="3600" dirty="0" err="1" smtClean="0"/>
              <a:t>karta</a:t>
            </a:r>
            <a:endParaRPr lang="ru-RU" sz="3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8765" y="2082594"/>
            <a:ext cx="3233585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Klaviatura</a:t>
            </a:r>
            <a:endParaRPr lang="ru-RU" sz="3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8765" y="3067049"/>
            <a:ext cx="2909735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Djoystik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8765" y="4055191"/>
            <a:ext cx="3100235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Proyektor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93721" y="5032887"/>
            <a:ext cx="3377381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Quloqchin</a:t>
            </a:r>
            <a:endParaRPr lang="ru-RU" sz="3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13852" y="1111044"/>
            <a:ext cx="3377381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Skaner</a:t>
            </a:r>
            <a:endParaRPr lang="ru-RU" sz="3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86800" y="2073377"/>
            <a:ext cx="3156154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Plotter</a:t>
            </a:r>
            <a:endParaRPr lang="ru-RU" sz="36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15400" y="3057832"/>
            <a:ext cx="2927554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Mikrofon</a:t>
            </a:r>
            <a:endParaRPr lang="ru-RU" sz="36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686800" y="4045974"/>
            <a:ext cx="3156154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Monitor</a:t>
            </a:r>
            <a:endParaRPr lang="ru-RU" sz="36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20779" y="5031043"/>
            <a:ext cx="3377381" cy="752168"/>
          </a:xfrm>
          <a:prstGeom prst="roundRect">
            <a:avLst>
              <a:gd name="adj" fmla="val 4804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Modem</a:t>
            </a:r>
            <a:endParaRPr lang="ru-RU" sz="3600" dirty="0"/>
          </a:p>
        </p:txBody>
      </p:sp>
      <p:sp>
        <p:nvSpPr>
          <p:cNvPr id="28" name="Стрелка вверх 27"/>
          <p:cNvSpPr/>
          <p:nvPr/>
        </p:nvSpPr>
        <p:spPr>
          <a:xfrm>
            <a:off x="5889330" y="1047134"/>
            <a:ext cx="371400" cy="2050025"/>
          </a:xfrm>
          <a:prstGeom prst="upArrow">
            <a:avLst>
              <a:gd name="adj1" fmla="val 50000"/>
              <a:gd name="adj2" fmla="val 1346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войная стрелка вверх/вниз 40"/>
          <p:cNvSpPr/>
          <p:nvPr/>
        </p:nvSpPr>
        <p:spPr>
          <a:xfrm rot="7487063">
            <a:off x="6841596" y="3655387"/>
            <a:ext cx="341849" cy="1911723"/>
          </a:xfrm>
          <a:prstGeom prst="upDownArrow">
            <a:avLst>
              <a:gd name="adj1" fmla="val 45942"/>
              <a:gd name="adj2" fmla="val 9135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войная стрелка вверх/вниз 41"/>
          <p:cNvSpPr/>
          <p:nvPr/>
        </p:nvSpPr>
        <p:spPr>
          <a:xfrm rot="8084843">
            <a:off x="5012571" y="1614453"/>
            <a:ext cx="413191" cy="1765028"/>
          </a:xfrm>
          <a:prstGeom prst="upDownArrow">
            <a:avLst>
              <a:gd name="adj1" fmla="val 45942"/>
              <a:gd name="adj2" fmla="val 9135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5" grpId="0" animBg="1"/>
      <p:bldP spid="34" grpId="0" animBg="1"/>
      <p:bldP spid="33" grpId="0" animBg="1"/>
      <p:bldP spid="32" grpId="0" animBg="1"/>
      <p:bldP spid="31" grpId="0" animBg="1"/>
      <p:bldP spid="29" grpId="0" animBg="1"/>
      <p:bldP spid="30" grpId="0" animBg="1"/>
      <p:bldP spid="28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14023" y="168582"/>
            <a:ext cx="12306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Принтеры PNG фото скачать бесплатно без регистрации, принтер PNG">
            <a:extLst>
              <a:ext uri="{FF2B5EF4-FFF2-40B4-BE49-F238E27FC236}">
                <a16:creationId xmlns:a16="http://schemas.microsoft.com/office/drawing/2014/main" id="{EC29885A-3856-44E4-AF93-1527C1D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5" y="1939158"/>
            <a:ext cx="5156883" cy="4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15138" y="1167996"/>
            <a:ext cx="6324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xotirasidagi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qog‘ozga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Принтер Epson Stylus Photo 1500W с СНПЧ — Интернет-магазин kupim-k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/>
          <a:stretch/>
        </p:blipFill>
        <p:spPr bwMode="auto">
          <a:xfrm>
            <a:off x="301830" y="2073644"/>
            <a:ext cx="4468761" cy="330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853157" y="557268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Purkagichli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61159" y="4521616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Lazerli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06" y="1245390"/>
            <a:ext cx="4604102" cy="2988005"/>
          </a:xfrm>
          <a:prstGeom prst="rect">
            <a:avLst/>
          </a:prstGeom>
        </p:spPr>
      </p:pic>
      <p:pic>
        <p:nvPicPr>
          <p:cNvPr id="14340" name="Picture 4" descr="Лазерный принтер Canon i-SENSYS LBP6030B в Ташкенте | Купить онлайн в  Seventrade.uz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11" y="1032211"/>
            <a:ext cx="3411296" cy="34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26941" y="4526889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Matritsali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7823" y="184661"/>
            <a:ext cx="12306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8693" y="4769702"/>
            <a:ext cx="6324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Oq-qora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Принтер Canon i-SENSYS MF264dw (МФУ 3 в 1) (Лазерный) | Asaxi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487" y="1514927"/>
            <a:ext cx="3867012" cy="391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ФУ Epson L3050 с СНПЧ купить в Москве: цена, описание, характеристики и  виде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9" y="1824642"/>
            <a:ext cx="5874254" cy="391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878" y="5466566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06525"/>
            <a:ext cx="5594212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tractable Banners and Pop-Up Banners - Print With Free Shipping |  PrintRun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r="10698"/>
          <a:stretch/>
        </p:blipFill>
        <p:spPr bwMode="auto">
          <a:xfrm>
            <a:off x="5806937" y="1931987"/>
            <a:ext cx="61722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42587" y="0"/>
            <a:ext cx="4952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Plotter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Плоттеры - Обслуживание принтеров и плотте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9" y="2548134"/>
            <a:ext cx="4784311" cy="40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55" y="2424778"/>
            <a:ext cx="6353433" cy="41460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073780"/>
            <a:ext cx="1234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Roboto Medium"/>
              </a:rPr>
              <a:t>K</a:t>
            </a:r>
            <a:r>
              <a:rPr lang="en-US" sz="4000" dirty="0" err="1" smtClean="0">
                <a:latin typeface="Roboto Medium"/>
              </a:rPr>
              <a:t>atta</a:t>
            </a:r>
            <a:r>
              <a:rPr lang="en-US" sz="4000" dirty="0" smtClean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hajmdagi</a:t>
            </a:r>
            <a:r>
              <a:rPr lang="en-US" sz="4000" dirty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rasm</a:t>
            </a:r>
            <a:r>
              <a:rPr lang="en-US" sz="4000" dirty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va</a:t>
            </a:r>
            <a:r>
              <a:rPr lang="en-US" sz="4000" dirty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tasvirlarni</a:t>
            </a:r>
            <a:r>
              <a:rPr lang="en-US" sz="4000" dirty="0">
                <a:latin typeface="Roboto Medium"/>
              </a:rPr>
              <a:t> chop </a:t>
            </a:r>
            <a:r>
              <a:rPr lang="en-US" sz="4000" dirty="0" err="1">
                <a:latin typeface="Roboto Medium"/>
              </a:rPr>
              <a:t>etish</a:t>
            </a:r>
            <a:r>
              <a:rPr lang="en-US" sz="4000" dirty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qurilmasi</a:t>
            </a:r>
            <a:r>
              <a:rPr lang="en-US" sz="4000" dirty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hisoblanadi</a:t>
            </a:r>
            <a:r>
              <a:rPr lang="en-US" sz="4000" dirty="0">
                <a:latin typeface="Roboto Medium"/>
              </a:rPr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222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Что такое Персональный компьютер (ПК)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25" y="1184728"/>
            <a:ext cx="5134429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оектор Viewsonic PJD5255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0" y="1650547"/>
            <a:ext cx="2454197" cy="12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91" y="4281959"/>
            <a:ext cx="1911202" cy="1911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90000" l="1167" r="98333"/>
                    </a14:imgEffect>
                  </a14:imgLayer>
                </a14:imgProps>
              </a:ext>
            </a:extLst>
          </a:blip>
          <a:srcRect t="21712" b="21813"/>
          <a:stretch/>
        </p:blipFill>
        <p:spPr>
          <a:xfrm>
            <a:off x="258614" y="3358238"/>
            <a:ext cx="3080656" cy="1739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3" r="100000">
                        <a14:foregroundMark x1="32846" y1="58568" x2="49106" y2="60738"/>
                        <a14:foregroundMark x1="36748" y1="75054" x2="16585" y2="87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193" y="4256128"/>
            <a:ext cx="2807187" cy="2104249"/>
          </a:xfrm>
          <a:prstGeom prst="rect">
            <a:avLst/>
          </a:prstGeom>
        </p:spPr>
      </p:pic>
      <p:pic>
        <p:nvPicPr>
          <p:cNvPr id="4102" name="Picture 6" descr="ᐈ Колонка фото, фотографии музыкальные колонки | скачать на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05" y="139631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14" l="0" r="100000">
                        <a14:foregroundMark x1="62917" y1="15238" x2="47917" y2="43810"/>
                        <a14:foregroundMark x1="64583" y1="17619" x2="52917" y2="21905"/>
                        <a14:foregroundMark x1="56667" y1="21905" x2="64167" y2="9524"/>
                        <a14:foregroundMark x1="59167" y1="21429" x2="59167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271" y="4717538"/>
            <a:ext cx="1431216" cy="12523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246003"/>
            <a:ext cx="12230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Kompyuterning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asosiy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qurilmalarini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toping!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Купить 3d принтер MakerBot Replicator - цена - видео - тест ...">
            <a:extLst>
              <a:ext uri="{FF2B5EF4-FFF2-40B4-BE49-F238E27FC236}">
                <a16:creationId xmlns:a16="http://schemas.microsoft.com/office/drawing/2014/main" id="{1F47D382-05EE-47E9-8339-E3438966B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8" y="522353"/>
            <a:ext cx="4443298" cy="44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91688" y="124030"/>
            <a:ext cx="4952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printer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Приложение для 3D-печати AstroPrint Desktop - 3DPr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799303"/>
            <a:ext cx="6487461" cy="44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azon.com: Icinginks - Paquete de arte para impresoras comestibles - Viene  con impresoras comestibles, cartuchos comestibles, papel de oblea, hojas de  esmerilado, juego de 5 marcadores comestibles de doble punta, la mej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1"/>
          <a:stretch/>
        </p:blipFill>
        <p:spPr bwMode="auto">
          <a:xfrm>
            <a:off x="716016" y="1271243"/>
            <a:ext cx="6186230" cy="52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ᐉ Печать на сахарной бумаге A4 21 х 29.7 см пищевыми чернилами по цене 241  ₽ купить в Москве, Петербурге и других городах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47" y="1249062"/>
            <a:ext cx="5027816" cy="5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5778" y="44244"/>
            <a:ext cx="7466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6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3D oziq-ovqat bosmasi. CNC bilan oziq-ovqat printerlarining turlari va  ishlash printsi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3D oziq-ovqat bosmasi. CNC bilan oziq-ovqat printerlarining turlari va  ishlash printsip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3099" r="40067"/>
          <a:stretch/>
        </p:blipFill>
        <p:spPr>
          <a:xfrm>
            <a:off x="234235" y="1224115"/>
            <a:ext cx="5222670" cy="5440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0489"/>
          <a:stretch/>
        </p:blipFill>
        <p:spPr>
          <a:xfrm>
            <a:off x="6104895" y="1214221"/>
            <a:ext cx="5899354" cy="5468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5612" b="4114"/>
          <a:stretch/>
        </p:blipFill>
        <p:spPr>
          <a:xfrm>
            <a:off x="2584219" y="1209362"/>
            <a:ext cx="5833859" cy="37755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59857" y="160337"/>
            <a:ext cx="9207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bosma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printeri</a:t>
            </a:r>
            <a:endParaRPr lang="en-US" sz="48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7823" y="184661"/>
            <a:ext cx="12306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Как подключить сканер к компьютеру (или нескольким ПК): пошаговая инструк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8" y="1943100"/>
            <a:ext cx="58102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188" y="1372493"/>
            <a:ext cx="561975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qog‘ozdagi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tasvirni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xotirasiga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kiritadi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ishlashga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Сканер: характеристики устройства вв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53" y="1908559"/>
            <a:ext cx="4600578" cy="26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Выбираем портативный сканер для документов и текс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190" y="3808030"/>
            <a:ext cx="4486274" cy="28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Принцип работы барабанного сканера - skanersh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0" y="2426289"/>
            <a:ext cx="4785537" cy="373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712" y="115920"/>
            <a:ext cx="12306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645" y="5809623"/>
            <a:ext cx="490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Barabanli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93569" y="1329747"/>
            <a:ext cx="490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Planshetli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Ручной сканер Skypix TSN410 б/у — купить в Красноярске. Состояние: Б/у.  Сканеры на интернет-аукционе Au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5200">
            <a:off x="8852868" y="2682023"/>
            <a:ext cx="2861753" cy="16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30013" y="2211431"/>
            <a:ext cx="490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skaneri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Беспроводной портативный 3D-сканер | Artec Leo | Лучшие решения для  3D-сканирова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39" y="1406481"/>
            <a:ext cx="2982998" cy="28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Сканеры штрих кода - купить в Екатеринбурге и Тюме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89" y="1186276"/>
            <a:ext cx="3650306" cy="365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упить книжные сканеры в OfiTrade | цены, характерист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6" y="1225484"/>
            <a:ext cx="4952935" cy="49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Томографы – купить МРТ-сканеры и аппараты по низкой цене, продажа  магнитно-резонансного медоборудован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9" b="13215"/>
          <a:stretch/>
        </p:blipFill>
        <p:spPr bwMode="auto">
          <a:xfrm>
            <a:off x="285750" y="1279150"/>
            <a:ext cx="7788276" cy="517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рачи назвали пять признаков заболевания раком головного моз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42" y="1511299"/>
            <a:ext cx="3886201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tovushlarini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F4970-9980-45A4-BF32-38D210ED8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0658" y="3492112"/>
            <a:ext cx="2720093" cy="3569088"/>
          </a:xfrm>
          <a:prstGeom prst="rect">
            <a:avLst/>
          </a:prstGeom>
        </p:spPr>
      </p:pic>
      <p:pic>
        <p:nvPicPr>
          <p:cNvPr id="4" name="Picture 4" descr="Аудио колонки PNG">
            <a:extLst>
              <a:ext uri="{FF2B5EF4-FFF2-40B4-BE49-F238E27FC236}">
                <a16:creationId xmlns:a16="http://schemas.microsoft.com/office/drawing/2014/main" id="{5EB054C3-7728-4555-8E13-94C17735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2" y="1428206"/>
            <a:ext cx="3012951" cy="23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ак выбрать колонки для компьютера: шпаргалка от CH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588" y="1415331"/>
            <a:ext cx="5663923" cy="3873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611115" y="1277701"/>
            <a:ext cx="2781817" cy="24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Выноска 2 15"/>
          <p:cNvSpPr/>
          <p:nvPr/>
        </p:nvSpPr>
        <p:spPr bwMode="auto">
          <a:xfrm>
            <a:off x="4106329" y="1442912"/>
            <a:ext cx="1867395" cy="1020567"/>
          </a:xfrm>
          <a:prstGeom prst="borderCallout2">
            <a:avLst>
              <a:gd name="adj1" fmla="val 18751"/>
              <a:gd name="adj2" fmla="val -3046"/>
              <a:gd name="adj3" fmla="val 18750"/>
              <a:gd name="adj4" fmla="val -16667"/>
              <a:gd name="adj5" fmla="val 142724"/>
              <a:gd name="adj6" fmla="val -63059"/>
            </a:avLst>
          </a:prstGeom>
          <a:ln w="28575"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Raqamli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signal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9" y="5017080"/>
            <a:ext cx="120095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Tovushli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(analog)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signallarni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raqamli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signallarga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raqamli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signallarni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tovushli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signallarga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o‘girib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2 7"/>
          <p:cNvSpPr/>
          <p:nvPr/>
        </p:nvSpPr>
        <p:spPr bwMode="auto">
          <a:xfrm flipH="1">
            <a:off x="6392818" y="1455701"/>
            <a:ext cx="1703378" cy="1024465"/>
          </a:xfrm>
          <a:prstGeom prst="borderCallout2">
            <a:avLst>
              <a:gd name="adj1" fmla="val 18751"/>
              <a:gd name="adj2" fmla="val -3046"/>
              <a:gd name="adj3" fmla="val 18750"/>
              <a:gd name="adj4" fmla="val -16667"/>
              <a:gd name="adj5" fmla="val 138682"/>
              <a:gd name="adj6" fmla="val -102255"/>
            </a:avLst>
          </a:prstGeom>
          <a:ln w="28575"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Raqamli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signal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 bwMode="auto">
          <a:xfrm>
            <a:off x="4249290" y="3342833"/>
            <a:ext cx="3396229" cy="595246"/>
          </a:xfrm>
          <a:custGeom>
            <a:avLst/>
            <a:gdLst>
              <a:gd name="connsiteX0" fmla="*/ 0 w 3642360"/>
              <a:gd name="connsiteY0" fmla="*/ 397126 h 595246"/>
              <a:gd name="connsiteX1" fmla="*/ 762000 w 3642360"/>
              <a:gd name="connsiteY1" fmla="*/ 886 h 595246"/>
              <a:gd name="connsiteX2" fmla="*/ 975360 w 3642360"/>
              <a:gd name="connsiteY2" fmla="*/ 31366 h 595246"/>
              <a:gd name="connsiteX3" fmla="*/ 1066800 w 3642360"/>
              <a:gd name="connsiteY3" fmla="*/ 92326 h 595246"/>
              <a:gd name="connsiteX4" fmla="*/ 1082040 w 3642360"/>
              <a:gd name="connsiteY4" fmla="*/ 138046 h 595246"/>
              <a:gd name="connsiteX5" fmla="*/ 1295400 w 3642360"/>
              <a:gd name="connsiteY5" fmla="*/ 153286 h 595246"/>
              <a:gd name="connsiteX6" fmla="*/ 1371600 w 3642360"/>
              <a:gd name="connsiteY6" fmla="*/ 77086 h 595246"/>
              <a:gd name="connsiteX7" fmla="*/ 1417320 w 3642360"/>
              <a:gd name="connsiteY7" fmla="*/ 46606 h 595246"/>
              <a:gd name="connsiteX8" fmla="*/ 1463040 w 3642360"/>
              <a:gd name="connsiteY8" fmla="*/ 886 h 595246"/>
              <a:gd name="connsiteX9" fmla="*/ 1798320 w 3642360"/>
              <a:gd name="connsiteY9" fmla="*/ 16126 h 595246"/>
              <a:gd name="connsiteX10" fmla="*/ 1844040 w 3642360"/>
              <a:gd name="connsiteY10" fmla="*/ 46606 h 595246"/>
              <a:gd name="connsiteX11" fmla="*/ 1935480 w 3642360"/>
              <a:gd name="connsiteY11" fmla="*/ 77086 h 595246"/>
              <a:gd name="connsiteX12" fmla="*/ 2072640 w 3642360"/>
              <a:gd name="connsiteY12" fmla="*/ 122806 h 595246"/>
              <a:gd name="connsiteX13" fmla="*/ 2118360 w 3642360"/>
              <a:gd name="connsiteY13" fmla="*/ 138046 h 595246"/>
              <a:gd name="connsiteX14" fmla="*/ 2362200 w 3642360"/>
              <a:gd name="connsiteY14" fmla="*/ 122806 h 595246"/>
              <a:gd name="connsiteX15" fmla="*/ 2453640 w 3642360"/>
              <a:gd name="connsiteY15" fmla="*/ 61846 h 595246"/>
              <a:gd name="connsiteX16" fmla="*/ 2499360 w 3642360"/>
              <a:gd name="connsiteY16" fmla="*/ 46606 h 595246"/>
              <a:gd name="connsiteX17" fmla="*/ 2636520 w 3642360"/>
              <a:gd name="connsiteY17" fmla="*/ 61846 h 595246"/>
              <a:gd name="connsiteX18" fmla="*/ 2727960 w 3642360"/>
              <a:gd name="connsiteY18" fmla="*/ 107566 h 595246"/>
              <a:gd name="connsiteX19" fmla="*/ 3108960 w 3642360"/>
              <a:gd name="connsiteY19" fmla="*/ 122806 h 595246"/>
              <a:gd name="connsiteX20" fmla="*/ 3185160 w 3642360"/>
              <a:gd name="connsiteY20" fmla="*/ 199006 h 595246"/>
              <a:gd name="connsiteX21" fmla="*/ 3230880 w 3642360"/>
              <a:gd name="connsiteY21" fmla="*/ 229486 h 595246"/>
              <a:gd name="connsiteX22" fmla="*/ 3307080 w 3642360"/>
              <a:gd name="connsiteY22" fmla="*/ 305686 h 595246"/>
              <a:gd name="connsiteX23" fmla="*/ 3429000 w 3642360"/>
              <a:gd name="connsiteY23" fmla="*/ 412366 h 595246"/>
              <a:gd name="connsiteX24" fmla="*/ 3474720 w 3642360"/>
              <a:gd name="connsiteY24" fmla="*/ 427606 h 595246"/>
              <a:gd name="connsiteX25" fmla="*/ 3566160 w 3642360"/>
              <a:gd name="connsiteY25" fmla="*/ 488566 h 595246"/>
              <a:gd name="connsiteX26" fmla="*/ 3611880 w 3642360"/>
              <a:gd name="connsiteY26" fmla="*/ 580006 h 595246"/>
              <a:gd name="connsiteX27" fmla="*/ 3642360 w 3642360"/>
              <a:gd name="connsiteY27" fmla="*/ 595246 h 59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42360" h="595246">
                <a:moveTo>
                  <a:pt x="0" y="397126"/>
                </a:moveTo>
                <a:cubicBezTo>
                  <a:pt x="254000" y="265046"/>
                  <a:pt x="497096" y="109453"/>
                  <a:pt x="762000" y="886"/>
                </a:cubicBezTo>
                <a:cubicBezTo>
                  <a:pt x="770828" y="-2732"/>
                  <a:pt x="926457" y="4198"/>
                  <a:pt x="975360" y="31366"/>
                </a:cubicBezTo>
                <a:cubicBezTo>
                  <a:pt x="1007382" y="49156"/>
                  <a:pt x="1066800" y="92326"/>
                  <a:pt x="1066800" y="92326"/>
                </a:cubicBezTo>
                <a:cubicBezTo>
                  <a:pt x="1071880" y="107566"/>
                  <a:pt x="1072005" y="125502"/>
                  <a:pt x="1082040" y="138046"/>
                </a:cubicBezTo>
                <a:cubicBezTo>
                  <a:pt x="1134247" y="203305"/>
                  <a:pt x="1232668" y="158989"/>
                  <a:pt x="1295400" y="153286"/>
                </a:cubicBezTo>
                <a:cubicBezTo>
                  <a:pt x="1417320" y="72006"/>
                  <a:pt x="1270000" y="178686"/>
                  <a:pt x="1371600" y="77086"/>
                </a:cubicBezTo>
                <a:cubicBezTo>
                  <a:pt x="1384552" y="64134"/>
                  <a:pt x="1403249" y="58332"/>
                  <a:pt x="1417320" y="46606"/>
                </a:cubicBezTo>
                <a:cubicBezTo>
                  <a:pt x="1433877" y="32808"/>
                  <a:pt x="1447800" y="16126"/>
                  <a:pt x="1463040" y="886"/>
                </a:cubicBezTo>
                <a:cubicBezTo>
                  <a:pt x="1574800" y="5966"/>
                  <a:pt x="1687242" y="2797"/>
                  <a:pt x="1798320" y="16126"/>
                </a:cubicBezTo>
                <a:cubicBezTo>
                  <a:pt x="1816506" y="18308"/>
                  <a:pt x="1827302" y="39167"/>
                  <a:pt x="1844040" y="46606"/>
                </a:cubicBezTo>
                <a:cubicBezTo>
                  <a:pt x="1873400" y="59655"/>
                  <a:pt x="1905000" y="66926"/>
                  <a:pt x="1935480" y="77086"/>
                </a:cubicBezTo>
                <a:lnTo>
                  <a:pt x="2072640" y="122806"/>
                </a:lnTo>
                <a:lnTo>
                  <a:pt x="2118360" y="138046"/>
                </a:lnTo>
                <a:cubicBezTo>
                  <a:pt x="2199640" y="132966"/>
                  <a:pt x="2282787" y="140855"/>
                  <a:pt x="2362200" y="122806"/>
                </a:cubicBezTo>
                <a:cubicBezTo>
                  <a:pt x="2397921" y="114687"/>
                  <a:pt x="2418887" y="73430"/>
                  <a:pt x="2453640" y="61846"/>
                </a:cubicBezTo>
                <a:lnTo>
                  <a:pt x="2499360" y="46606"/>
                </a:lnTo>
                <a:cubicBezTo>
                  <a:pt x="2545080" y="51686"/>
                  <a:pt x="2591892" y="50689"/>
                  <a:pt x="2636520" y="61846"/>
                </a:cubicBezTo>
                <a:cubicBezTo>
                  <a:pt x="2727961" y="84706"/>
                  <a:pt x="2636487" y="101032"/>
                  <a:pt x="2727960" y="107566"/>
                </a:cubicBezTo>
                <a:cubicBezTo>
                  <a:pt x="2854739" y="116622"/>
                  <a:pt x="2981960" y="117726"/>
                  <a:pt x="3108960" y="122806"/>
                </a:cubicBezTo>
                <a:cubicBezTo>
                  <a:pt x="3230880" y="204086"/>
                  <a:pt x="3083560" y="97406"/>
                  <a:pt x="3185160" y="199006"/>
                </a:cubicBezTo>
                <a:cubicBezTo>
                  <a:pt x="3198112" y="211958"/>
                  <a:pt x="3215640" y="219326"/>
                  <a:pt x="3230880" y="229486"/>
                </a:cubicBezTo>
                <a:cubicBezTo>
                  <a:pt x="3312160" y="351406"/>
                  <a:pt x="3205480" y="204086"/>
                  <a:pt x="3307080" y="305686"/>
                </a:cubicBezTo>
                <a:cubicBezTo>
                  <a:pt x="3369310" y="367916"/>
                  <a:pt x="3299460" y="369186"/>
                  <a:pt x="3429000" y="412366"/>
                </a:cubicBezTo>
                <a:cubicBezTo>
                  <a:pt x="3444240" y="417446"/>
                  <a:pt x="3460677" y="419804"/>
                  <a:pt x="3474720" y="427606"/>
                </a:cubicBezTo>
                <a:cubicBezTo>
                  <a:pt x="3506742" y="445396"/>
                  <a:pt x="3566160" y="488566"/>
                  <a:pt x="3566160" y="488566"/>
                </a:cubicBezTo>
                <a:cubicBezTo>
                  <a:pt x="3578555" y="525751"/>
                  <a:pt x="3582337" y="550463"/>
                  <a:pt x="3611880" y="580006"/>
                </a:cubicBezTo>
                <a:cubicBezTo>
                  <a:pt x="3619912" y="588038"/>
                  <a:pt x="3632200" y="590166"/>
                  <a:pt x="3642360" y="595246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0" name="Скругленная соединительная линия 9"/>
          <p:cNvCxnSpPr/>
          <p:nvPr/>
        </p:nvCxnSpPr>
        <p:spPr bwMode="auto">
          <a:xfrm>
            <a:off x="2697498" y="2611833"/>
            <a:ext cx="1285697" cy="1079389"/>
          </a:xfrm>
          <a:prstGeom prst="curvedConnector3">
            <a:avLst>
              <a:gd name="adj1" fmla="val 92673"/>
            </a:avLst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8" descr="Иконка modem, blue, модем, размер 256x256 | id6760 | iconbird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93" y="3022679"/>
            <a:ext cx="1807136" cy="18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Скругленная соединительная линия 11"/>
          <p:cNvCxnSpPr/>
          <p:nvPr/>
        </p:nvCxnSpPr>
        <p:spPr bwMode="auto">
          <a:xfrm rot="10800000" flipV="1">
            <a:off x="7534817" y="2753717"/>
            <a:ext cx="1783471" cy="1173497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8" descr="Иконка modem, blue, модем, размер 256x256 | id6760 | iconbird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9833" y="3046343"/>
            <a:ext cx="1783472" cy="17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34647" y="1765733"/>
            <a:ext cx="3050952" cy="21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2" y="1624476"/>
            <a:ext cx="2971499" cy="2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1 16"/>
          <p:cNvSpPr/>
          <p:nvPr/>
        </p:nvSpPr>
        <p:spPr bwMode="auto">
          <a:xfrm rot="5400000">
            <a:off x="5684676" y="3547427"/>
            <a:ext cx="936193" cy="1762515"/>
          </a:xfrm>
          <a:prstGeom prst="borderCallout1">
            <a:avLst>
              <a:gd name="adj1" fmla="val 38513"/>
              <a:gd name="adj2" fmla="val 969"/>
              <a:gd name="adj3" fmla="val 71133"/>
              <a:gd name="adj4" fmla="val -67065"/>
            </a:avLst>
          </a:prstGeom>
          <a:ln w="28575"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Analog signal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Modem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Модем D-link DSL-2540U(1727435) в Ташкенте. Купить и сравнить все цены и  характеристики, узнать: отзывы, стоимость, где купить. Посмотреть фото и  видео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25265"/>
          <a:stretch/>
        </p:blipFill>
        <p:spPr bwMode="auto">
          <a:xfrm>
            <a:off x="460375" y="1719788"/>
            <a:ext cx="3589991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бзор модема wi-f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1" y="4028665"/>
            <a:ext cx="2800350" cy="2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h&amp;co | PC Depot. TP-LINK AC1200 WIRELESS VDSL/ADSL MODEM ROUTER ARCHER  VR4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3" b="14438"/>
          <a:stretch/>
        </p:blipFill>
        <p:spPr bwMode="auto">
          <a:xfrm>
            <a:off x="5555483" y="1235470"/>
            <a:ext cx="4355418" cy="28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Что такое модем и для чего он предназначен, принцип действия устройства,  производители и виды, особенности настрой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662" y="3453338"/>
            <a:ext cx="3996243" cy="23676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98361" y="1158334"/>
            <a:ext cx="490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modem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98361" y="5113089"/>
            <a:ext cx="490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modem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64989" y="3941569"/>
            <a:ext cx="4907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USB </a:t>
            </a:r>
          </a:p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33192" y="1415654"/>
            <a:ext cx="4907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Wi-Fi </a:t>
            </a:r>
          </a:p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Что такое Персональный компьютер (ПК)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67" y="1220922"/>
            <a:ext cx="7820329" cy="46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66692"/>
            <a:ext cx="23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Tizim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bloki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60395" y="1467041"/>
            <a:ext cx="2372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62" y="5164068"/>
            <a:ext cx="287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Klaviatura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09383" y="3690080"/>
            <a:ext cx="287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Sichqoncha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2420688">
            <a:off x="8957771" y="2112273"/>
            <a:ext cx="405248" cy="11123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569058">
            <a:off x="10023615" y="4300674"/>
            <a:ext cx="405248" cy="9033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5175608">
            <a:off x="3408223" y="4743490"/>
            <a:ext cx="366396" cy="15107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7472896">
            <a:off x="1670309" y="3343971"/>
            <a:ext cx="366396" cy="15107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6133" y="246071"/>
            <a:ext cx="9781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Kompyuterning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asosiy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qurilmalari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396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2678" y="222439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sohada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Планшет Samsung Galaxy Tab S6: флагман с Snapdragon 855 и двойной камер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Первый в мире МРТ сканер для «больших» людей — MIBS + HealthCareBusinessN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7" b="100000" l="10875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9431"/>
          <a:stretch/>
        </p:blipFill>
        <p:spPr bwMode="auto">
          <a:xfrm>
            <a:off x="155575" y="222439"/>
            <a:ext cx="5199758" cy="36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pace Shuttle launch transparent background PNG web design graph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9" t="34232" b="1485"/>
          <a:stretch/>
        </p:blipFill>
        <p:spPr bwMode="auto">
          <a:xfrm>
            <a:off x="4871526" y="607159"/>
            <a:ext cx="7226334" cy="60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Приглашаем к участию в IX Летней интернет-олимпиаде по экономике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78" y="4162590"/>
            <a:ext cx="4028848" cy="24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В первом полугодии 2015-го в экономике Марий Эл наметился подъем » Свежие  новости Марий Эл и Йошкар-Олы – Ваш новый ден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8" b="89974" l="9961" r="95508">
                        <a14:foregroundMark x1="34863" y1="71484" x2="39551" y2="83854"/>
                        <a14:foregroundMark x1="11426" y1="84766" x2="85352" y2="63281"/>
                        <a14:foregroundMark x1="16406" y1="87240" x2="91699" y2="66016"/>
                        <a14:foregroundMark x1="14453" y1="88411" x2="95508" y2="68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39" y="1053981"/>
            <a:ext cx="4212439" cy="31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Для шлема виртуальной реальности Sony потребуется внешний вычислительный  модул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911" r="38178" b="-911"/>
          <a:stretch/>
        </p:blipFill>
        <p:spPr bwMode="auto">
          <a:xfrm>
            <a:off x="217500" y="2686050"/>
            <a:ext cx="3834952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1" y="1255648"/>
            <a:ext cx="3019990" cy="2009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500" y="222439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Milliy katalog - Cloud of Blog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/>
          <a:stretch/>
        </p:blipFill>
        <p:spPr bwMode="auto">
          <a:xfrm>
            <a:off x="6474542" y="1801365"/>
            <a:ext cx="5512808" cy="489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Планшет Samsung Galaxy Tab S6: флагман с Snapdragon 855 и двойной камер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014" y="4489830"/>
            <a:ext cx="2139027" cy="19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9;p38"/>
          <p:cNvSpPr txBox="1">
            <a:spLocks/>
          </p:cNvSpPr>
          <p:nvPr/>
        </p:nvSpPr>
        <p:spPr>
          <a:xfrm>
            <a:off x="1052065" y="4627682"/>
            <a:ext cx="2266509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6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Mikrofon</a:t>
            </a:r>
            <a:endParaRPr lang="en-US" sz="36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55A28-82C9-4EC9-BC95-3F5AADEB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37855" y="1187914"/>
            <a:ext cx="3005877" cy="3373618"/>
          </a:xfrm>
          <a:prstGeom prst="rect">
            <a:avLst/>
          </a:prstGeom>
        </p:spPr>
      </p:pic>
      <p:sp>
        <p:nvSpPr>
          <p:cNvPr id="7" name="Google Shape;1429;p38">
            <a:extLst>
              <a:ext uri="{FF2B5EF4-FFF2-40B4-BE49-F238E27FC236}">
                <a16:creationId xmlns:a16="http://schemas.microsoft.com/office/drawing/2014/main" id="{5A9A13D1-E2E8-4FA8-849E-D2026EC19103}"/>
              </a:ext>
            </a:extLst>
          </p:cNvPr>
          <p:cNvSpPr txBox="1">
            <a:spLocks/>
          </p:cNvSpPr>
          <p:nvPr/>
        </p:nvSpPr>
        <p:spPr>
          <a:xfrm>
            <a:off x="7484718" y="4202307"/>
            <a:ext cx="1898767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>
              <a:buClr>
                <a:srgbClr val="263238"/>
              </a:buClr>
            </a:pPr>
            <a:r>
              <a:rPr lang="en-US" sz="36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endParaRPr lang="ru-RU" sz="36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052065" y="1775118"/>
            <a:ext cx="2781817" cy="24340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7467" y="1662179"/>
            <a:ext cx="2338270" cy="2975215"/>
          </a:xfrm>
          <a:prstGeom prst="rect">
            <a:avLst/>
          </a:prstGeom>
        </p:spPr>
      </p:pic>
      <p:sp>
        <p:nvSpPr>
          <p:cNvPr id="13" name="Google Shape;1429;p38">
            <a:extLst>
              <a:ext uri="{FF2B5EF4-FFF2-40B4-BE49-F238E27FC236}">
                <a16:creationId xmlns:a16="http://schemas.microsoft.com/office/drawing/2014/main" id="{13CFDCBF-4D34-49A0-9FB5-3CDC7B0F7B84}"/>
              </a:ext>
            </a:extLst>
          </p:cNvPr>
          <p:cNvSpPr txBox="1">
            <a:spLocks/>
          </p:cNvSpPr>
          <p:nvPr/>
        </p:nvSpPr>
        <p:spPr>
          <a:xfrm>
            <a:off x="4917121" y="4776311"/>
            <a:ext cx="2543849" cy="101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>
              <a:buClr>
                <a:srgbClr val="263238"/>
              </a:buClr>
            </a:pPr>
            <a:r>
              <a:rPr lang="en-US" sz="36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Djoystik</a:t>
            </a:r>
            <a:endParaRPr lang="ru-RU" sz="36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5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9;p38"/>
          <p:cNvSpPr txBox="1">
            <a:spLocks/>
          </p:cNvSpPr>
          <p:nvPr/>
        </p:nvSpPr>
        <p:spPr>
          <a:xfrm>
            <a:off x="1052065" y="4627682"/>
            <a:ext cx="2266509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6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Mikrofon</a:t>
            </a:r>
            <a:endParaRPr lang="en-US" sz="36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55A28-82C9-4EC9-BC95-3F5AADEB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19322" y="1272580"/>
            <a:ext cx="3005877" cy="3373618"/>
          </a:xfrm>
          <a:prstGeom prst="rect">
            <a:avLst/>
          </a:prstGeom>
        </p:spPr>
      </p:pic>
      <p:sp>
        <p:nvSpPr>
          <p:cNvPr id="7" name="Google Shape;1429;p38">
            <a:extLst>
              <a:ext uri="{FF2B5EF4-FFF2-40B4-BE49-F238E27FC236}">
                <a16:creationId xmlns:a16="http://schemas.microsoft.com/office/drawing/2014/main" id="{5A9A13D1-E2E8-4FA8-849E-D2026EC19103}"/>
              </a:ext>
            </a:extLst>
          </p:cNvPr>
          <p:cNvSpPr txBox="1">
            <a:spLocks/>
          </p:cNvSpPr>
          <p:nvPr/>
        </p:nvSpPr>
        <p:spPr>
          <a:xfrm>
            <a:off x="9059518" y="4828841"/>
            <a:ext cx="1898767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>
              <a:buClr>
                <a:srgbClr val="263238"/>
              </a:buClr>
            </a:pPr>
            <a:r>
              <a:rPr lang="en-US" sz="36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Skaner</a:t>
            </a:r>
            <a:endParaRPr lang="ru-RU" sz="36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429;p38">
            <a:extLst>
              <a:ext uri="{FF2B5EF4-FFF2-40B4-BE49-F238E27FC236}">
                <a16:creationId xmlns:a16="http://schemas.microsoft.com/office/drawing/2014/main" id="{13CFDCBF-4D34-49A0-9FB5-3CDC7B0F7B84}"/>
              </a:ext>
            </a:extLst>
          </p:cNvPr>
          <p:cNvSpPr txBox="1">
            <a:spLocks/>
          </p:cNvSpPr>
          <p:nvPr/>
        </p:nvSpPr>
        <p:spPr>
          <a:xfrm>
            <a:off x="4917121" y="4776311"/>
            <a:ext cx="2543849" cy="101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>
              <a:buClr>
                <a:srgbClr val="263238"/>
              </a:buClr>
            </a:pPr>
            <a:r>
              <a:rPr lang="en-US" sz="3600" b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Djoystik</a:t>
            </a:r>
            <a:endParaRPr lang="ru-RU" sz="36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052065" y="1775118"/>
            <a:ext cx="2781817" cy="24340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6273" y="309550"/>
            <a:ext cx="11678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7467" y="1662179"/>
            <a:ext cx="2338270" cy="29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429;p38"/>
          <p:cNvSpPr txBox="1">
            <a:spLocks/>
          </p:cNvSpPr>
          <p:nvPr/>
        </p:nvSpPr>
        <p:spPr>
          <a:xfrm>
            <a:off x="754266" y="3908077"/>
            <a:ext cx="2417690" cy="646365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966596">
              <a:defRPr>
                <a:latin typeface="+mn-lt"/>
                <a:ea typeface="+mn-ea"/>
                <a:cs typeface="+mn-cs"/>
              </a:defRPr>
            </a:lvl2pPr>
            <a:lvl3pPr marL="1933192">
              <a:defRPr>
                <a:latin typeface="+mn-lt"/>
                <a:ea typeface="+mn-ea"/>
                <a:cs typeface="+mn-cs"/>
              </a:defRPr>
            </a:lvl3pPr>
            <a:lvl4pPr marL="2899788">
              <a:defRPr>
                <a:latin typeface="+mn-lt"/>
                <a:ea typeface="+mn-ea"/>
                <a:cs typeface="+mn-cs"/>
              </a:defRPr>
            </a:lvl4pPr>
            <a:lvl5pPr marL="3866382">
              <a:defRPr>
                <a:latin typeface="+mn-lt"/>
                <a:ea typeface="+mn-ea"/>
                <a:cs typeface="+mn-cs"/>
              </a:defRPr>
            </a:lvl5pPr>
            <a:lvl6pPr marL="4832980">
              <a:defRPr>
                <a:latin typeface="+mn-lt"/>
                <a:ea typeface="+mn-ea"/>
                <a:cs typeface="+mn-cs"/>
              </a:defRPr>
            </a:lvl6pPr>
            <a:lvl7pPr marL="5799575">
              <a:defRPr>
                <a:latin typeface="+mn-lt"/>
                <a:ea typeface="+mn-ea"/>
                <a:cs typeface="+mn-cs"/>
              </a:defRPr>
            </a:lvl7pPr>
            <a:lvl8pPr marL="6766170">
              <a:defRPr>
                <a:latin typeface="+mn-lt"/>
                <a:ea typeface="+mn-ea"/>
                <a:cs typeface="+mn-cs"/>
              </a:defRPr>
            </a:lvl8pPr>
            <a:lvl9pPr marL="7732767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Kolonkalar</a:t>
            </a:r>
            <a:endParaRPr lang="en-US" sz="3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429;p38">
            <a:extLst>
              <a:ext uri="{FF2B5EF4-FFF2-40B4-BE49-F238E27FC236}">
                <a16:creationId xmlns:a16="http://schemas.microsoft.com/office/drawing/2014/main" id="{5A9A13D1-E2E8-4FA8-849E-D2026EC19103}"/>
              </a:ext>
            </a:extLst>
          </p:cNvPr>
          <p:cNvSpPr txBox="1">
            <a:spLocks/>
          </p:cNvSpPr>
          <p:nvPr/>
        </p:nvSpPr>
        <p:spPr>
          <a:xfrm>
            <a:off x="5221034" y="3691686"/>
            <a:ext cx="2058888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429;p38">
            <a:extLst>
              <a:ext uri="{FF2B5EF4-FFF2-40B4-BE49-F238E27FC236}">
                <a16:creationId xmlns:a16="http://schemas.microsoft.com/office/drawing/2014/main" id="{13CFDCBF-4D34-49A0-9FB5-3CDC7B0F7B84}"/>
              </a:ext>
            </a:extLst>
          </p:cNvPr>
          <p:cNvSpPr txBox="1">
            <a:spLocks/>
          </p:cNvSpPr>
          <p:nvPr/>
        </p:nvSpPr>
        <p:spPr>
          <a:xfrm>
            <a:off x="2875021" y="5734224"/>
            <a:ext cx="3061748" cy="64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Quloqchin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8F4970-9980-45A4-BF32-38D210ED8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00227" y="3588243"/>
            <a:ext cx="2332144" cy="2542440"/>
          </a:xfrm>
          <a:prstGeom prst="rect">
            <a:avLst/>
          </a:prstGeom>
        </p:spPr>
      </p:pic>
      <p:pic>
        <p:nvPicPr>
          <p:cNvPr id="17" name="Picture 2" descr="Принтеры PNG фото скачать бесплатно без регистрации, принтер PNG">
            <a:extLst>
              <a:ext uri="{FF2B5EF4-FFF2-40B4-BE49-F238E27FC236}">
                <a16:creationId xmlns:a16="http://schemas.microsoft.com/office/drawing/2014/main" id="{EC29885A-3856-44E4-AF93-1527C1D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60" y="1969102"/>
            <a:ext cx="2275436" cy="18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удио колонки PNG">
            <a:extLst>
              <a:ext uri="{FF2B5EF4-FFF2-40B4-BE49-F238E27FC236}">
                <a16:creationId xmlns:a16="http://schemas.microsoft.com/office/drawing/2014/main" id="{5EB054C3-7728-4555-8E13-94C17735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" y="2037967"/>
            <a:ext cx="2236050" cy="17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упить 3d принтер MakerBot Replicator - цена - видео - тест ...">
            <a:extLst>
              <a:ext uri="{FF2B5EF4-FFF2-40B4-BE49-F238E27FC236}">
                <a16:creationId xmlns:a16="http://schemas.microsoft.com/office/drawing/2014/main" id="{1F47D382-05EE-47E9-8339-E3438966B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49" y="3505079"/>
            <a:ext cx="3160148" cy="262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429;p38">
            <a:extLst>
              <a:ext uri="{FF2B5EF4-FFF2-40B4-BE49-F238E27FC236}">
                <a16:creationId xmlns:a16="http://schemas.microsoft.com/office/drawing/2014/main" id="{89C9FA30-3C0D-442B-B77A-BC12F385D5DC}"/>
              </a:ext>
            </a:extLst>
          </p:cNvPr>
          <p:cNvSpPr txBox="1">
            <a:spLocks/>
          </p:cNvSpPr>
          <p:nvPr/>
        </p:nvSpPr>
        <p:spPr>
          <a:xfrm>
            <a:off x="6929449" y="5737302"/>
            <a:ext cx="3061748" cy="64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/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7265" y="1879732"/>
            <a:ext cx="2869940" cy="1987699"/>
          </a:xfrm>
          <a:prstGeom prst="rect">
            <a:avLst/>
          </a:prstGeom>
        </p:spPr>
      </p:pic>
      <p:sp>
        <p:nvSpPr>
          <p:cNvPr id="21" name="Google Shape;1429;p38">
            <a:extLst>
              <a:ext uri="{FF2B5EF4-FFF2-40B4-BE49-F238E27FC236}">
                <a16:creationId xmlns:a16="http://schemas.microsoft.com/office/drawing/2014/main" id="{5A9A13D1-E2E8-4FA8-849E-D2026EC19103}"/>
              </a:ext>
            </a:extLst>
          </p:cNvPr>
          <p:cNvSpPr txBox="1">
            <a:spLocks/>
          </p:cNvSpPr>
          <p:nvPr/>
        </p:nvSpPr>
        <p:spPr>
          <a:xfrm>
            <a:off x="9855200" y="3561830"/>
            <a:ext cx="2264260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Proyektor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429;p38"/>
          <p:cNvSpPr txBox="1">
            <a:spLocks/>
          </p:cNvSpPr>
          <p:nvPr/>
        </p:nvSpPr>
        <p:spPr>
          <a:xfrm>
            <a:off x="754266" y="3908077"/>
            <a:ext cx="2417690" cy="646365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966596">
              <a:defRPr>
                <a:latin typeface="+mn-lt"/>
                <a:ea typeface="+mn-ea"/>
                <a:cs typeface="+mn-cs"/>
              </a:defRPr>
            </a:lvl2pPr>
            <a:lvl3pPr marL="1933192">
              <a:defRPr>
                <a:latin typeface="+mn-lt"/>
                <a:ea typeface="+mn-ea"/>
                <a:cs typeface="+mn-cs"/>
              </a:defRPr>
            </a:lvl3pPr>
            <a:lvl4pPr marL="2899788">
              <a:defRPr>
                <a:latin typeface="+mn-lt"/>
                <a:ea typeface="+mn-ea"/>
                <a:cs typeface="+mn-cs"/>
              </a:defRPr>
            </a:lvl4pPr>
            <a:lvl5pPr marL="3866382">
              <a:defRPr>
                <a:latin typeface="+mn-lt"/>
                <a:ea typeface="+mn-ea"/>
                <a:cs typeface="+mn-cs"/>
              </a:defRPr>
            </a:lvl5pPr>
            <a:lvl6pPr marL="4832980">
              <a:defRPr>
                <a:latin typeface="+mn-lt"/>
                <a:ea typeface="+mn-ea"/>
                <a:cs typeface="+mn-cs"/>
              </a:defRPr>
            </a:lvl6pPr>
            <a:lvl7pPr marL="5799575">
              <a:defRPr>
                <a:latin typeface="+mn-lt"/>
                <a:ea typeface="+mn-ea"/>
                <a:cs typeface="+mn-cs"/>
              </a:defRPr>
            </a:lvl7pPr>
            <a:lvl8pPr marL="6766170">
              <a:defRPr>
                <a:latin typeface="+mn-lt"/>
                <a:ea typeface="+mn-ea"/>
                <a:cs typeface="+mn-cs"/>
              </a:defRPr>
            </a:lvl8pPr>
            <a:lvl9pPr marL="7732767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Kolonkalar</a:t>
            </a:r>
            <a:endParaRPr lang="en-US" sz="3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429;p38">
            <a:extLst>
              <a:ext uri="{FF2B5EF4-FFF2-40B4-BE49-F238E27FC236}">
                <a16:creationId xmlns:a16="http://schemas.microsoft.com/office/drawing/2014/main" id="{5A9A13D1-E2E8-4FA8-849E-D2026EC19103}"/>
              </a:ext>
            </a:extLst>
          </p:cNvPr>
          <p:cNvSpPr txBox="1">
            <a:spLocks/>
          </p:cNvSpPr>
          <p:nvPr/>
        </p:nvSpPr>
        <p:spPr>
          <a:xfrm>
            <a:off x="5221034" y="3691686"/>
            <a:ext cx="2058888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429;p38">
            <a:extLst>
              <a:ext uri="{FF2B5EF4-FFF2-40B4-BE49-F238E27FC236}">
                <a16:creationId xmlns:a16="http://schemas.microsoft.com/office/drawing/2014/main" id="{13CFDCBF-4D34-49A0-9FB5-3CDC7B0F7B84}"/>
              </a:ext>
            </a:extLst>
          </p:cNvPr>
          <p:cNvSpPr txBox="1">
            <a:spLocks/>
          </p:cNvSpPr>
          <p:nvPr/>
        </p:nvSpPr>
        <p:spPr>
          <a:xfrm>
            <a:off x="2875021" y="5734224"/>
            <a:ext cx="3061748" cy="64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Quloqchin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8F4970-9980-45A4-BF32-38D210ED8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00227" y="3588243"/>
            <a:ext cx="2332144" cy="2542440"/>
          </a:xfrm>
          <a:prstGeom prst="rect">
            <a:avLst/>
          </a:prstGeom>
        </p:spPr>
      </p:pic>
      <p:pic>
        <p:nvPicPr>
          <p:cNvPr id="17" name="Picture 2" descr="Принтеры PNG фото скачать бесплатно без регистрации, принтер PNG">
            <a:extLst>
              <a:ext uri="{FF2B5EF4-FFF2-40B4-BE49-F238E27FC236}">
                <a16:creationId xmlns:a16="http://schemas.microsoft.com/office/drawing/2014/main" id="{EC29885A-3856-44E4-AF93-1527C1D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60" y="1969102"/>
            <a:ext cx="2275436" cy="18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удио колонки PNG">
            <a:extLst>
              <a:ext uri="{FF2B5EF4-FFF2-40B4-BE49-F238E27FC236}">
                <a16:creationId xmlns:a16="http://schemas.microsoft.com/office/drawing/2014/main" id="{5EB054C3-7728-4555-8E13-94C17735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" y="2037967"/>
            <a:ext cx="2236050" cy="17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упить 3d принтер MakerBot Replicator - цена - видео - тест ...">
            <a:extLst>
              <a:ext uri="{FF2B5EF4-FFF2-40B4-BE49-F238E27FC236}">
                <a16:creationId xmlns:a16="http://schemas.microsoft.com/office/drawing/2014/main" id="{1F47D382-05EE-47E9-8339-E3438966B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49" y="3505079"/>
            <a:ext cx="3160148" cy="262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429;p38">
            <a:extLst>
              <a:ext uri="{FF2B5EF4-FFF2-40B4-BE49-F238E27FC236}">
                <a16:creationId xmlns:a16="http://schemas.microsoft.com/office/drawing/2014/main" id="{89C9FA30-3C0D-442B-B77A-BC12F385D5DC}"/>
              </a:ext>
            </a:extLst>
          </p:cNvPr>
          <p:cNvSpPr txBox="1">
            <a:spLocks/>
          </p:cNvSpPr>
          <p:nvPr/>
        </p:nvSpPr>
        <p:spPr>
          <a:xfrm>
            <a:off x="6929449" y="5737302"/>
            <a:ext cx="3061748" cy="64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/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7265" y="1879732"/>
            <a:ext cx="2869940" cy="1987699"/>
          </a:xfrm>
          <a:prstGeom prst="rect">
            <a:avLst/>
          </a:prstGeom>
        </p:spPr>
      </p:pic>
      <p:sp>
        <p:nvSpPr>
          <p:cNvPr id="21" name="Google Shape;1429;p38">
            <a:extLst>
              <a:ext uri="{FF2B5EF4-FFF2-40B4-BE49-F238E27FC236}">
                <a16:creationId xmlns:a16="http://schemas.microsoft.com/office/drawing/2014/main" id="{5A9A13D1-E2E8-4FA8-849E-D2026EC19103}"/>
              </a:ext>
            </a:extLst>
          </p:cNvPr>
          <p:cNvSpPr txBox="1">
            <a:spLocks/>
          </p:cNvSpPr>
          <p:nvPr/>
        </p:nvSpPr>
        <p:spPr>
          <a:xfrm>
            <a:off x="9782629" y="3561830"/>
            <a:ext cx="2336831" cy="6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Josefin Sans"/>
              <a:buNone/>
              <a:defRPr sz="1100" b="0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indent="0"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Proyektor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738" y="275105"/>
            <a:ext cx="11931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611" y="95250"/>
            <a:ext cx="10456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120" y="1469723"/>
            <a:ext cx="1112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topshiriqlarga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javob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(31-bet)</a:t>
            </a:r>
            <a:endParaRPr kumimoji="0" lang="ru-RU" sz="5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466" y="3791307"/>
            <a:ext cx="105990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1-2-3-topshiriqlar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54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Uyga</a:t>
            </a:r>
            <a:r>
              <a:rPr lang="en-US" sz="54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lang="en-US" sz="54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31-bet)</a:t>
            </a:r>
            <a:r>
              <a:rPr kumimoji="0" lang="en-US" sz="5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5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188" r="27814"/>
          <a:stretch/>
        </p:blipFill>
        <p:spPr>
          <a:xfrm>
            <a:off x="304800" y="1524000"/>
            <a:ext cx="1167765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man Brain With Computer Processor Stock Illustration - Illustration of  forecasting, cerebellum: 8025200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89969" l="0" r="90000">
                        <a14:foregroundMark x1="22308" y1="70533" x2="25000" y2="62069"/>
                        <a14:foregroundMark x1="32538" y1="73563" x2="36000" y2="65831"/>
                        <a14:foregroundMark x1="70154" y1="81191" x2="70154" y2="74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43005"/>
            <a:ext cx="7219950" cy="531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оловной мозг у человека. — amedica — Медицинский Цент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4167" r="100000">
                        <a14:foregroundMark x1="75333" y1="88081" x2="70667" y2="99709"/>
                        <a14:foregroundMark x1="61667" y1="29070" x2="60500" y2="34884"/>
                        <a14:backgroundMark x1="94667" y1="4360" x2="99667" y2="27616"/>
                        <a14:backgroundMark x1="86333" y1="3779" x2="95000" y2="9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35"/>
          <a:stretch/>
        </p:blipFill>
        <p:spPr bwMode="auto">
          <a:xfrm>
            <a:off x="6096000" y="1276929"/>
            <a:ext cx="3419473" cy="44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95072"/>
            <a:ext cx="12039600" cy="1200329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marL="266700" algn="ctr" defTabSz="896938">
              <a:tabLst>
                <a:tab pos="11487150" algn="l"/>
                <a:tab pos="11658600" algn="l"/>
              </a:tabLst>
            </a:pP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xotirasi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miyasi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protsessor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qurilmasiga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InfoConnector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27" y="4712651"/>
            <a:ext cx="3886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истемный блок HP Pavilion Tow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51" b="86811" l="24221" r="8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1" t="11233" r="17552" b="13490"/>
          <a:stretch/>
        </p:blipFill>
        <p:spPr bwMode="auto">
          <a:xfrm>
            <a:off x="0" y="1006475"/>
            <a:ext cx="3231243" cy="416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Материнская плата Elitegroup P45T-A (V1.0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00" y="1861569"/>
            <a:ext cx="4088947" cy="285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665131" y="1354230"/>
            <a:ext cx="3346354" cy="568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Asosiy</a:t>
            </a:r>
            <a:r>
              <a:rPr lang="en-US" sz="4400" dirty="0" smtClean="0"/>
              <a:t> </a:t>
            </a:r>
            <a:r>
              <a:rPr lang="en-US" sz="4400" dirty="0" err="1" smtClean="0"/>
              <a:t>plata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49556" y="268905"/>
            <a:ext cx="3538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Tizim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bloki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6" descr="ᐈ Материнская плата компьютера фотографии, фото материнская плата 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Процессор | Компьютер для чай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73" y="1211399"/>
            <a:ext cx="2736310" cy="131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Ответы Mail.ru: чем жесткий диск отличается от оперативной памяти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78" y="2562252"/>
            <a:ext cx="2162628" cy="23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2849083" y="1924876"/>
            <a:ext cx="1053875" cy="5367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429727" y="2461658"/>
            <a:ext cx="792930" cy="6480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745617" y="3472887"/>
            <a:ext cx="125825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246215" y="3816992"/>
            <a:ext cx="904897" cy="8956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Звуковая карта">
            <a:extLst>
              <a:ext uri="{FF2B5EF4-FFF2-40B4-BE49-F238E27FC236}">
                <a16:creationId xmlns:a16="http://schemas.microsoft.com/office/drawing/2014/main" id="{46F2CB3E-E897-45E0-B45F-A7E8FF09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85" y="4673635"/>
            <a:ext cx="2965172" cy="22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упить Видеокарта MSI GeForce GTX1050 OC (GTX 1050 2G OC) в ...">
            <a:extLst>
              <a:ext uri="{FF2B5EF4-FFF2-40B4-BE49-F238E27FC236}">
                <a16:creationId xmlns:a16="http://schemas.microsoft.com/office/drawing/2014/main" id="{9B09C90D-D98C-43FB-9C0A-75FC91393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80" b="93659" l="41895" r="100000">
                        <a14:backgroundMark x1="51953" y1="28293" x2="50000" y2="50488"/>
                        <a14:backgroundMark x1="52344" y1="43293" x2="61230" y2="43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83" t="37826"/>
          <a:stretch/>
        </p:blipFill>
        <p:spPr bwMode="auto">
          <a:xfrm>
            <a:off x="1661704" y="4779994"/>
            <a:ext cx="2206160" cy="18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6627792" y="4030121"/>
            <a:ext cx="41439" cy="8956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724941" y="4208633"/>
            <a:ext cx="632653" cy="567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687978" y="2123654"/>
            <a:ext cx="415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Mikroprotsessor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093473" y="4464115"/>
            <a:ext cx="415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17857" y="6152849"/>
            <a:ext cx="415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xotira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88657" y="6079681"/>
            <a:ext cx="415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kartasi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842200" y="5443822"/>
            <a:ext cx="4157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kartasi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207" b="11162"/>
          <a:stretch/>
        </p:blipFill>
        <p:spPr>
          <a:xfrm>
            <a:off x="298563" y="2981325"/>
            <a:ext cx="4817473" cy="3739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404" y="483070"/>
            <a:ext cx="2018225" cy="2836806"/>
          </a:xfrm>
          <a:prstGeom prst="rect">
            <a:avLst/>
          </a:prstGeom>
        </p:spPr>
      </p:pic>
      <p:pic>
        <p:nvPicPr>
          <p:cNvPr id="3074" name="Picture 2" descr="Судебно портретная экспертиза | Федерация Судебных Эксперт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50" y="2386612"/>
            <a:ext cx="2797689" cy="24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rviana — Иконки ICO и PNG — Системные значки Window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6" b="26368"/>
          <a:stretch/>
        </p:blipFill>
        <p:spPr bwMode="auto">
          <a:xfrm>
            <a:off x="4915284" y="2464364"/>
            <a:ext cx="2809491" cy="2003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3280908" y="216123"/>
            <a:ext cx="27462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Monitor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9564" y="1235019"/>
            <a:ext cx="71141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Monitorning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ekranda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namoyish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E42A9E-EC8A-45A2-A4D2-81396C5A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58" y="3019119"/>
            <a:ext cx="9115754" cy="34589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822" y="1625306"/>
            <a:ext cx="4157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1254" y="1625306"/>
            <a:ext cx="4157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2914" y="268905"/>
            <a:ext cx="3371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Klaviatura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компьютерная мышь с серым и белым проводом, компьютерная мышь компьютерная  клавиатура указатель, мышь Icon Free s PNG | Hot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77" y="1214562"/>
            <a:ext cx="7659843" cy="51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омпьютерная мышь - купить мышку для компьютера по лучшей цене в Киеве и  Украине, заказать мышь для компа в каталоге интернет магазина Типографии  Вольф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5398" b="13434"/>
          <a:stretch/>
        </p:blipFill>
        <p:spPr bwMode="auto">
          <a:xfrm>
            <a:off x="8332836" y="1229310"/>
            <a:ext cx="3659905" cy="323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Фотография на тему Живая мышь сидит на компьютерной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333" y1="31750" x2="27333" y2="77000"/>
                        <a14:foregroundMark x1="55833" y1="52500" x2="2833" y2="97000"/>
                        <a14:foregroundMark x1="42167" y1="75750" x2="44000" y2="88500"/>
                        <a14:foregroundMark x1="7167" y1="97000" x2="44000" y2="89250"/>
                        <a14:backgroundMark x1="44667" y1="97500" x2="22833" y2="97500"/>
                        <a14:backgroundMark x1="30167" y1="98500" x2="18333" y2="9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11633"/>
            <a:ext cx="5021108" cy="33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31739" y="268905"/>
            <a:ext cx="37737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Sichqoncha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тарый телевизор иллюстрация штока. иллюстрации насчитывающей электрическо  - 1522603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/>
          <a:stretch/>
        </p:blipFill>
        <p:spPr bwMode="auto">
          <a:xfrm>
            <a:off x="3418505" y="3140842"/>
            <a:ext cx="3644131" cy="34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ᐈ Фонограф картинка фото, фотографии фонограф | скачать на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" b="100000" l="4416" r="98442">
                        <a14:foregroundMark x1="22597" y1="31738" x2="36494" y2="33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352" y="642086"/>
            <a:ext cx="3414325" cy="45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Старый утюг стоковое фото. изображение насчитывающей сплющите - 263313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9" b="99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42" y="3170776"/>
            <a:ext cx="2023555" cy="205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латунный старый чайник стоковое фото. изображение насчитывающей чайник -  126333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77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45" y="898071"/>
            <a:ext cx="1848019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ld typewriter stock image. Image of type, press, characters - 1591809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4" y="3815422"/>
            <a:ext cx="3438328" cy="26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тарый пылесос Сатурн СССР | Интернет магазин раритетных подарков | Пылесосы,  Магазины, Ретро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5" b="15796"/>
          <a:stretch/>
        </p:blipFill>
        <p:spPr bwMode="auto">
          <a:xfrm>
            <a:off x="283810" y="1267138"/>
            <a:ext cx="4094847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тзывы о Швейная машина Singe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8" b="19560"/>
          <a:stretch/>
        </p:blipFill>
        <p:spPr bwMode="auto">
          <a:xfrm>
            <a:off x="6210300" y="1446126"/>
            <a:ext cx="2799670" cy="16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97929" y="128630"/>
            <a:ext cx="9824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Rasmlarga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diqqat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bilan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qarang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0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322</Words>
  <Application>Microsoft Office PowerPoint</Application>
  <PresentationFormat>Широкоэкранный</PresentationFormat>
  <Paragraphs>128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37</vt:i4>
      </vt:variant>
    </vt:vector>
  </HeadingPairs>
  <TitlesOfParts>
    <vt:vector size="52" baseType="lpstr">
      <vt:lpstr>Microsoft YaHei</vt:lpstr>
      <vt:lpstr>Arial</vt:lpstr>
      <vt:lpstr>Arial Black</vt:lpstr>
      <vt:lpstr>Calibri</vt:lpstr>
      <vt:lpstr>Calibri Light</vt:lpstr>
      <vt:lpstr>Helvetica</vt:lpstr>
      <vt:lpstr>Josefin Sans</vt:lpstr>
      <vt:lpstr>Open Sans</vt:lpstr>
      <vt:lpstr>Roboto Medium</vt:lpstr>
      <vt:lpstr>Times New Roman</vt:lpstr>
      <vt:lpstr>1_Office Theme</vt:lpstr>
      <vt:lpstr>Office Theme</vt:lpstr>
      <vt:lpstr>Тема Office</vt:lpstr>
      <vt:lpstr>Template PresentationGO</vt:lpstr>
      <vt:lpstr>2_Office Theme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131</cp:revision>
  <dcterms:created xsi:type="dcterms:W3CDTF">2020-04-30T17:20:46Z</dcterms:created>
  <dcterms:modified xsi:type="dcterms:W3CDTF">2020-09-29T13:06:12Z</dcterms:modified>
</cp:coreProperties>
</file>