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3" r:id="rId2"/>
    <p:sldId id="416" r:id="rId3"/>
    <p:sldId id="453" r:id="rId4"/>
    <p:sldId id="438" r:id="rId5"/>
    <p:sldId id="454" r:id="rId6"/>
    <p:sldId id="419" r:id="rId7"/>
    <p:sldId id="441" r:id="rId8"/>
    <p:sldId id="446" r:id="rId9"/>
    <p:sldId id="426" r:id="rId10"/>
    <p:sldId id="418" r:id="rId11"/>
    <p:sldId id="429" r:id="rId12"/>
    <p:sldId id="443" r:id="rId13"/>
    <p:sldId id="449" r:id="rId14"/>
    <p:sldId id="445" r:id="rId15"/>
    <p:sldId id="442" r:id="rId16"/>
    <p:sldId id="471" r:id="rId17"/>
    <p:sldId id="457" r:id="rId18"/>
    <p:sldId id="456" r:id="rId19"/>
    <p:sldId id="458" r:id="rId20"/>
    <p:sldId id="459" r:id="rId21"/>
    <p:sldId id="475" r:id="rId22"/>
    <p:sldId id="460" r:id="rId23"/>
    <p:sldId id="447" r:id="rId24"/>
    <p:sldId id="463" r:id="rId25"/>
    <p:sldId id="476" r:id="rId26"/>
    <p:sldId id="473" r:id="rId27"/>
    <p:sldId id="461" r:id="rId28"/>
    <p:sldId id="444" r:id="rId29"/>
    <p:sldId id="472" r:id="rId30"/>
    <p:sldId id="462" r:id="rId31"/>
    <p:sldId id="474" r:id="rId32"/>
    <p:sldId id="468" r:id="rId33"/>
    <p:sldId id="469" r:id="rId34"/>
    <p:sldId id="428" r:id="rId35"/>
    <p:sldId id="470" r:id="rId36"/>
    <p:sldId id="320" r:id="rId37"/>
    <p:sldId id="466" r:id="rId38"/>
    <p:sldId id="350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F2FEB1EC-8F1F-4360-ADED-A8029CF6C304}">
          <p14:sldIdLst>
            <p14:sldId id="293"/>
            <p14:sldId id="273"/>
            <p14:sldId id="299"/>
            <p14:sldId id="305"/>
            <p14:sldId id="319"/>
            <p14:sldId id="275"/>
            <p14:sldId id="295"/>
            <p14:sldId id="296"/>
            <p14:sldId id="297"/>
            <p14:sldId id="298"/>
            <p14:sldId id="307"/>
            <p14:sldId id="302"/>
            <p14:sldId id="308"/>
            <p14:sldId id="309"/>
            <p14:sldId id="300"/>
            <p14:sldId id="301"/>
            <p14:sldId id="256"/>
            <p14:sldId id="257"/>
            <p14:sldId id="264"/>
            <p14:sldId id="265"/>
            <p14:sldId id="266"/>
            <p14:sldId id="258"/>
            <p14:sldId id="304"/>
            <p14:sldId id="272"/>
            <p14:sldId id="277"/>
            <p14:sldId id="278"/>
            <p14:sldId id="279"/>
            <p14:sldId id="292"/>
            <p14:sldId id="281"/>
            <p14:sldId id="280"/>
            <p14:sldId id="282"/>
            <p14:sldId id="283"/>
            <p14:sldId id="284"/>
            <p14:sldId id="285"/>
            <p14:sldId id="286"/>
            <p14:sldId id="287"/>
            <p14:sldId id="313"/>
            <p14:sldId id="310"/>
            <p14:sldId id="288"/>
            <p14:sldId id="289"/>
            <p14:sldId id="290"/>
            <p14:sldId id="291"/>
            <p14:sldId id="315"/>
            <p14:sldId id="312"/>
            <p14:sldId id="321"/>
            <p14:sldId id="323"/>
            <p14:sldId id="322"/>
            <p14:sldId id="320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66FFCC"/>
    <a:srgbClr val="F49D46"/>
    <a:srgbClr val="149C2E"/>
    <a:srgbClr val="F8ED18"/>
    <a:srgbClr val="00D6BD"/>
    <a:srgbClr val="19C13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2070" y="-10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76B27-4B0B-4FA4-B0D4-AD02671C02B6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BDDE-80FC-40FA-9DA6-9971B04D4CD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noProof="0" smtClean="0"/>
              <a:pPr/>
              <a:t>5</a:t>
            </a:fld>
            <a:endParaRPr lang="ru-RU" noProof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6396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50602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25453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xmlns="" val="335432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46333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78373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35889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62753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8904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73078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1099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1932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9079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309512" y="2300417"/>
            <a:ext cx="7206692" cy="4122922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MAVZU:</a:t>
            </a:r>
          </a:p>
          <a:p>
            <a:r>
              <a:rPr lang="en-US" sz="4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YERNING SHAKLI VA O‘LCHAMLARI</a:t>
            </a:r>
          </a:p>
          <a:p>
            <a:endParaRPr lang="en-US" sz="900" b="1" spc="11" dirty="0" smtClean="0">
              <a:latin typeface="Arial"/>
              <a:cs typeface="Arial"/>
            </a:endParaRPr>
          </a:p>
          <a:p>
            <a:endParaRPr lang="en-US" sz="900" b="1" spc="11" dirty="0" smtClean="0">
              <a:latin typeface="Arial"/>
              <a:cs typeface="Arial"/>
            </a:endParaRPr>
          </a:p>
          <a:p>
            <a:endParaRPr lang="en-US" sz="1600" b="1" spc="11" dirty="0" smtClean="0">
              <a:latin typeface="Arial"/>
              <a:cs typeface="Arial"/>
            </a:endParaRPr>
          </a:p>
          <a:p>
            <a:endParaRPr lang="en-US" sz="1600" b="1" spc="11" dirty="0" smtClean="0">
              <a:latin typeface="Arial"/>
              <a:cs typeface="Arial"/>
            </a:endParaRPr>
          </a:p>
          <a:p>
            <a:r>
              <a:rPr sz="3200" i="1" spc="11" smtClean="0">
                <a:latin typeface="Arial"/>
                <a:cs typeface="Arial"/>
              </a:rPr>
              <a:t>O‘qituvchi</a:t>
            </a:r>
            <a:r>
              <a:rPr lang="en-US" sz="3200" i="1" spc="11" dirty="0" smtClean="0">
                <a:latin typeface="Arial"/>
                <a:cs typeface="Arial"/>
              </a:rPr>
              <a:t>:</a:t>
            </a:r>
            <a:endParaRPr sz="3200" i="1" spc="11" dirty="0">
              <a:latin typeface="Arial"/>
              <a:cs typeface="Arial"/>
            </a:endParaRPr>
          </a:p>
          <a:p>
            <a:pPr marL="68440">
              <a:lnSpc>
                <a:spcPts val="4151"/>
              </a:lnSpc>
            </a:pPr>
            <a:r>
              <a:rPr lang="en-US" sz="3200" i="1" spc="11" dirty="0" err="1" smtClean="0">
                <a:latin typeface="Arial"/>
                <a:cs typeface="Arial"/>
              </a:rPr>
              <a:t>Boltayeva</a:t>
            </a:r>
            <a:r>
              <a:rPr lang="en-US" sz="3200" i="1" spc="11" dirty="0" smtClean="0">
                <a:latin typeface="Arial"/>
                <a:cs typeface="Arial"/>
              </a:rPr>
              <a:t> Lola </a:t>
            </a:r>
            <a:r>
              <a:rPr lang="en-US" sz="3200" i="1" spc="11" dirty="0" err="1" smtClean="0">
                <a:latin typeface="Arial"/>
                <a:cs typeface="Arial"/>
              </a:rPr>
              <a:t>Abduvohidovna</a:t>
            </a:r>
            <a:endParaRPr sz="3200" i="1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51213" y="2258078"/>
            <a:ext cx="727405" cy="250442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=""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400374" y="5205284"/>
            <a:ext cx="727405" cy="13139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521566" y="393201"/>
            <a:ext cx="2022734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521566" y="405901"/>
            <a:ext cx="2048134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813414" y="589807"/>
            <a:ext cx="765686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en-US" sz="4756" b="1" spc="21" dirty="0" smtClean="0">
                <a:solidFill>
                  <a:srgbClr val="FEFEFE"/>
                </a:solidFill>
                <a:latin typeface="Arial"/>
                <a:cs typeface="Arial"/>
              </a:rPr>
              <a:t>5-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=""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448770" y="764408"/>
            <a:ext cx="943130" cy="518191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en-US" sz="3200" b="1" spc="2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3200" b="1" spc="21" dirty="0">
              <a:solidFill>
                <a:srgbClr val="FEFEFE"/>
              </a:solidFill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97290" y="303963"/>
            <a:ext cx="7069539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2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310" y="122568"/>
            <a:ext cx="1672565" cy="1672565"/>
          </a:xfrm>
          <a:prstGeom prst="rect">
            <a:avLst/>
          </a:prstGeom>
          <a:noFill/>
        </p:spPr>
      </p:pic>
      <p:pic>
        <p:nvPicPr>
          <p:cNvPr id="28674" name="Picture 2" descr="Земл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543" y="2981040"/>
            <a:ext cx="3489373" cy="2959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477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eografik kashfiyotlar va hozirgi zamon geografiyas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0474" y="1096962"/>
            <a:ext cx="5584826" cy="3513138"/>
          </a:xfrm>
          <a:prstGeom prst="rect">
            <a:avLst/>
          </a:prstGeom>
          <a:noFill/>
        </p:spPr>
      </p:pic>
      <p:sp>
        <p:nvSpPr>
          <p:cNvPr id="9" name="Облачко с текстом: прямоугольное со скругленными углами 22">
            <a:extLst>
              <a:ext uri="{FF2B5EF4-FFF2-40B4-BE49-F238E27FC236}">
                <a16:creationId xmlns="" xmlns:a16="http://schemas.microsoft.com/office/drawing/2014/main" id="{5820A73A-D935-4EF7-8A98-2A97AA6C68FF}"/>
              </a:ext>
            </a:extLst>
          </p:cNvPr>
          <p:cNvSpPr/>
          <p:nvPr/>
        </p:nvSpPr>
        <p:spPr>
          <a:xfrm>
            <a:off x="5302251" y="4863902"/>
            <a:ext cx="6889749" cy="1816298"/>
          </a:xfrm>
          <a:prstGeom prst="wedgeRoundRectCallout">
            <a:avLst>
              <a:gd name="adj1" fmla="val -6654"/>
              <a:gd name="adj2" fmla="val -70106"/>
              <a:gd name="adj3" fmla="val 16667"/>
            </a:avLst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endParaRPr lang="en-US" dirty="0">
              <a:solidFill>
                <a:srgbClr val="1F02AE"/>
              </a:solidFill>
            </a:endParaRPr>
          </a:p>
        </p:txBody>
      </p:sp>
      <p:pic>
        <p:nvPicPr>
          <p:cNvPr id="24580" name="Picture 4" descr="География: Как люди представляли Землю в древност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51595"/>
            <a:ext cx="5178425" cy="3606405"/>
          </a:xfrm>
          <a:prstGeom prst="rect">
            <a:avLst/>
          </a:prstGeom>
          <a:noFill/>
        </p:spPr>
      </p:pic>
      <p:sp>
        <p:nvSpPr>
          <p:cNvPr id="8" name="Облачко с текстом: прямоугольное со скругленными углами 22">
            <a:extLst>
              <a:ext uri="{FF2B5EF4-FFF2-40B4-BE49-F238E27FC236}">
                <a16:creationId xmlns="" xmlns:a16="http://schemas.microsoft.com/office/drawing/2014/main" id="{5820A73A-D935-4EF7-8A98-2A97AA6C68FF}"/>
              </a:ext>
            </a:extLst>
          </p:cNvPr>
          <p:cNvSpPr/>
          <p:nvPr/>
        </p:nvSpPr>
        <p:spPr>
          <a:xfrm>
            <a:off x="50801" y="1066602"/>
            <a:ext cx="6184900" cy="1879798"/>
          </a:xfrm>
          <a:prstGeom prst="wedgeRoundRectCallout">
            <a:avLst>
              <a:gd name="adj1" fmla="val -7564"/>
              <a:gd name="adj2" fmla="val 69882"/>
              <a:gd name="adj3" fmla="val 16667"/>
            </a:avLst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endParaRPr lang="en-US" dirty="0">
              <a:solidFill>
                <a:srgbClr val="1F02AE"/>
              </a:solidFill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haqidagi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tasavvurlar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116043"/>
            <a:ext cx="61087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Qadimgi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yunonlar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yassi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gumbazsimon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shaklda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bo‘lib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atrofini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juda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yirik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daryo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-</a:t>
            </a:r>
            <a:br>
              <a:rPr lang="en-US" sz="2800" b="1" dirty="0" smtClean="0">
                <a:latin typeface="Arial" pitchFamily="34" charset="0"/>
                <a:cs typeface="Arial" pitchFamily="34" charset="0"/>
              </a:rPr>
            </a:b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okean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o‘rab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turadi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deb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o‘ylashgan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435600" y="4849843"/>
            <a:ext cx="6451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Hindistonda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esa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yarimshar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shaklida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bo‘lib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fillar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ko‘tarib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turadi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fillar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esa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ulkan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toshbaqa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ustida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turadi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deb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tasavvur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qilishgan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950" y="977900"/>
            <a:ext cx="504825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haqidagi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tasavvurlar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765119"/>
            <a:ext cx="5715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O‘rta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Osiyo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xalqlari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esa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Yerni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ho‘kizlar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ko‘tarib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turishadi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ular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Yerni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shoxidan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ikkinchi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shoxiga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olganda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qimirlaydi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deb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o‘ylashgan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6700" y="1143317"/>
            <a:ext cx="68453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Kishilarning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uzoq-uzoqlarga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sayohat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qilishi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dengizlarda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kemalarda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suzishi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oqibatida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odamlar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dumaloq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sharsimon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ekanligini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tasavvur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qila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boshladilar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dirty="0"/>
          </a:p>
        </p:txBody>
      </p:sp>
      <p:pic>
        <p:nvPicPr>
          <p:cNvPr id="9" name="Picture 2" descr="Xristofor Kolumb haqida qiziqarli faktlar | Odam.uz - Odamlar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3723" y="2781299"/>
            <a:ext cx="6385311" cy="38100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Aristotel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haqida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1800" y="5965448"/>
            <a:ext cx="11430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sharsimon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ekanligini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miloddan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avvalgi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4-asrda </a:t>
            </a:r>
          </a:p>
          <a:p>
            <a:pPr algn="ctr"/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qadimgi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yunon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olimi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Aristotel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isbotlagan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6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6B1DDF9-1F5D-4BEF-AD33-99AC406227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241" t="8198" r="3722" b="14749"/>
          <a:stretch/>
        </p:blipFill>
        <p:spPr>
          <a:xfrm>
            <a:off x="471649" y="1172861"/>
            <a:ext cx="4074951" cy="456753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9661" y="1152524"/>
            <a:ext cx="6435114" cy="482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Прямоугольник 4"/>
          <p:cNvSpPr/>
          <p:nvPr/>
        </p:nvSpPr>
        <p:spPr>
          <a:xfrm>
            <a:off x="0" y="4834235"/>
            <a:ext cx="6096000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Dengizda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qirg‘oqqa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yaqinlashib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kelayotgan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kemaning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avval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machtalari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keyin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korpusining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suvdan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ko‘tarilib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chiqishi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96000" y="136713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Oy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tutilganda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unga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tushgan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soyasining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doira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shaklda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ekanligi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3200" b="1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00"/>
            <a:ext cx="12192000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Aristotel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haqida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D8FC77E-3E9C-433B-8F5B-429677D98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51" y="1270980"/>
            <a:ext cx="5714152" cy="340262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9676" y="3181349"/>
            <a:ext cx="5595606" cy="349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Впервые за 170 лет 4 июля состоится полный парад плане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0699" y="1254417"/>
            <a:ext cx="6286501" cy="4094151"/>
          </a:xfrm>
          <a:prstGeom prst="rect">
            <a:avLst/>
          </a:prstGeom>
          <a:noFill/>
        </p:spPr>
      </p:pic>
      <p:sp>
        <p:nvSpPr>
          <p:cNvPr id="15" name="Облачко с текстом: прямоугольное со скругленными углами 22">
            <a:extLst>
              <a:ext uri="{FF2B5EF4-FFF2-40B4-BE49-F238E27FC236}">
                <a16:creationId xmlns="" xmlns:a16="http://schemas.microsoft.com/office/drawing/2014/main" id="{5820A73A-D935-4EF7-8A98-2A97AA6C68FF}"/>
              </a:ext>
            </a:extLst>
          </p:cNvPr>
          <p:cNvSpPr/>
          <p:nvPr/>
        </p:nvSpPr>
        <p:spPr>
          <a:xfrm>
            <a:off x="5651501" y="5588000"/>
            <a:ext cx="6184900" cy="1079500"/>
          </a:xfrm>
          <a:prstGeom prst="wedgeRoundRectCallout">
            <a:avLst>
              <a:gd name="adj1" fmla="val -11876"/>
              <a:gd name="adj2" fmla="val -109343"/>
              <a:gd name="adj3" fmla="val 16667"/>
            </a:avLst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endParaRPr lang="en-US" dirty="0">
              <a:solidFill>
                <a:srgbClr val="1F02AE"/>
              </a:solidFill>
            </a:endParaRPr>
          </a:p>
        </p:txBody>
      </p:sp>
      <p:pic>
        <p:nvPicPr>
          <p:cNvPr id="8198" name="Picture 6" descr="Человек и Море (Влад Орлов 77) / Стихи.р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517900"/>
            <a:ext cx="5156200" cy="3098799"/>
          </a:xfrm>
          <a:prstGeom prst="rect">
            <a:avLst/>
          </a:prstGeom>
          <a:noFill/>
        </p:spPr>
      </p:pic>
      <p:sp>
        <p:nvSpPr>
          <p:cNvPr id="14" name="Облачко с текстом: прямоугольное со скругленными углами 22">
            <a:extLst>
              <a:ext uri="{FF2B5EF4-FFF2-40B4-BE49-F238E27FC236}">
                <a16:creationId xmlns="" xmlns:a16="http://schemas.microsoft.com/office/drawing/2014/main" id="{5820A73A-D935-4EF7-8A98-2A97AA6C68FF}"/>
              </a:ext>
            </a:extLst>
          </p:cNvPr>
          <p:cNvSpPr/>
          <p:nvPr/>
        </p:nvSpPr>
        <p:spPr>
          <a:xfrm>
            <a:off x="241300" y="1117600"/>
            <a:ext cx="5181600" cy="2209800"/>
          </a:xfrm>
          <a:prstGeom prst="wedgeRoundRectCallout">
            <a:avLst>
              <a:gd name="adj1" fmla="val -7564"/>
              <a:gd name="adj2" fmla="val 69882"/>
              <a:gd name="adj3" fmla="val 16667"/>
            </a:avLst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endParaRPr lang="en-US" dirty="0">
              <a:solidFill>
                <a:srgbClr val="1F02AE"/>
              </a:solidFill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700"/>
            <a:ext cx="12192000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Aristotel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haqida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8300" y="1155700"/>
            <a:ext cx="49149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Tekis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ochiq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joyda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dengizda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odam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yuqoriga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ko‘tarilgan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sari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ko‘rinarli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ufq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gorizont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kengayib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borishi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43600" y="563313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Barcha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yirik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osmon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jismlarining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sharsimon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shaklda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ekanligini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shakli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900" y="1561743"/>
            <a:ext cx="50419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sharsimon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dumaloq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bo‘lsa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kerak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degan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dastlabki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tasavvurning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vujudga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kelganiga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2400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yildan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ko‘proq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vaqt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bo‘lgan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:\Users\leNOVO\Documents\Downloads\1vF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1161158"/>
            <a:ext cx="6352674" cy="52523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Topishmoq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2" descr="Картинки глобуса Земли для детей (14 фото) 🔥 Прикольные картинки и юм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398" y="2725946"/>
            <a:ext cx="3636325" cy="373332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717985" y="1406431"/>
            <a:ext cx="76171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4000" dirty="0" smtClean="0">
                <a:latin typeface="Arial Black" pitchFamily="34" charset="0"/>
              </a:rPr>
              <a:t>U rasmga qarindosh, Xaritaga yaqi</a:t>
            </a:r>
            <a:r>
              <a:rPr lang="en-US" sz="4000" dirty="0" smtClean="0">
                <a:latin typeface="Arial Black" pitchFamily="34" charset="0"/>
              </a:rPr>
              <a:t>n</a:t>
            </a:r>
            <a:r>
              <a:rPr lang="uz-Latn-UZ" sz="4000" dirty="0" smtClean="0">
                <a:latin typeface="Arial Black" pitchFamily="34" charset="0"/>
              </a:rPr>
              <a:t>roq</a:t>
            </a:r>
            <a:r>
              <a:rPr lang="en-US" sz="4000" dirty="0" smtClean="0">
                <a:latin typeface="Arial Black" pitchFamily="34" charset="0"/>
              </a:rPr>
              <a:t>.</a:t>
            </a:r>
            <a:r>
              <a:rPr lang="uz-Latn-UZ" sz="4000" dirty="0" smtClean="0">
                <a:latin typeface="Arial Black" pitchFamily="34" charset="0"/>
              </a:rPr>
              <a:t> </a:t>
            </a:r>
            <a:endParaRPr lang="en-US" sz="4000" dirty="0" smtClean="0">
              <a:latin typeface="Arial Black" pitchFamily="34" charset="0"/>
            </a:endParaRPr>
          </a:p>
          <a:p>
            <a:r>
              <a:rPr lang="uz-Latn-UZ" sz="4000" dirty="0" smtClean="0">
                <a:latin typeface="Arial Black" pitchFamily="34" charset="0"/>
              </a:rPr>
              <a:t>Yerning shakl</a:t>
            </a:r>
            <a:r>
              <a:rPr lang="en-US" sz="4000" dirty="0" err="1" smtClean="0">
                <a:latin typeface="Arial Black" pitchFamily="34" charset="0"/>
              </a:rPr>
              <a:t>i</a:t>
            </a:r>
            <a:r>
              <a:rPr lang="en-US" sz="4000" dirty="0" smtClean="0">
                <a:latin typeface="Arial Black" pitchFamily="34" charset="0"/>
              </a:rPr>
              <a:t> – </a:t>
            </a:r>
            <a:r>
              <a:rPr lang="uz-Latn-UZ" sz="4000" dirty="0" smtClean="0">
                <a:latin typeface="Arial Black" pitchFamily="34" charset="0"/>
              </a:rPr>
              <a:t>modeli, </a:t>
            </a:r>
            <a:endParaRPr lang="en-US" sz="4000" dirty="0" smtClean="0">
              <a:latin typeface="Arial Black" pitchFamily="34" charset="0"/>
            </a:endParaRPr>
          </a:p>
          <a:p>
            <a:r>
              <a:rPr lang="uz-Latn-UZ" sz="4000" dirty="0" smtClean="0">
                <a:latin typeface="Arial Black" pitchFamily="34" charset="0"/>
              </a:rPr>
              <a:t>Cho</a:t>
            </a:r>
            <a:r>
              <a:rPr lang="en-US" sz="4000" dirty="0" smtClean="0">
                <a:latin typeface="Arial Black" pitchFamily="34" charset="0"/>
              </a:rPr>
              <a:t>‘</a:t>
            </a:r>
            <a:r>
              <a:rPr lang="uz-Latn-UZ" sz="4000" dirty="0" smtClean="0">
                <a:latin typeface="Arial Black" pitchFamily="34" charset="0"/>
              </a:rPr>
              <a:t>zinchoqmas</a:t>
            </a:r>
            <a:r>
              <a:rPr lang="en-US" sz="4000" dirty="0" smtClean="0">
                <a:latin typeface="Arial Black" pitchFamily="34" charset="0"/>
              </a:rPr>
              <a:t>,</a:t>
            </a:r>
            <a:r>
              <a:rPr lang="uz-Latn-UZ" sz="4000" dirty="0" smtClean="0">
                <a:latin typeface="Arial Black" pitchFamily="34" charset="0"/>
              </a:rPr>
              <a:t> yumaloq</a:t>
            </a:r>
            <a:r>
              <a:rPr lang="en-US" sz="4000" dirty="0" smtClean="0">
                <a:latin typeface="Arial Black" pitchFamily="34" charset="0"/>
              </a:rPr>
              <a:t>.</a:t>
            </a:r>
            <a:endParaRPr lang="ru-RU" sz="4000" dirty="0">
              <a:latin typeface="Arial Black" pitchFamily="34" charset="0"/>
            </a:endParaRPr>
          </a:p>
        </p:txBody>
      </p:sp>
      <p:pic>
        <p:nvPicPr>
          <p:cNvPr id="12" name="Picture 2" descr="Чому іноземні інвестори вибирають Польщу, а не Україну?&quot; - експер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1568" y="4040477"/>
            <a:ext cx="4382221" cy="255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Глобус Земли Классик Евро - Физический, 25 см Ке012500186 Globen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4374" y="901699"/>
            <a:ext cx="5546726" cy="5546726"/>
          </a:xfrm>
          <a:prstGeom prst="rect">
            <a:avLst/>
          </a:prstGeom>
          <a:noFill/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17780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Globus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–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sharining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kichraytirilgan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modeli</a:t>
            </a:r>
            <a:endParaRPr lang="ru-RU" sz="4000" b="1" dirty="0">
              <a:solidFill>
                <a:schemeClr val="bg1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1667815"/>
            <a:ext cx="573405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Hozirgi</a:t>
            </a: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vaqtda</a:t>
            </a: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globuslar</a:t>
            </a: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mazmuni</a:t>
            </a: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va</a:t>
            </a: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katta-kichikligiga</a:t>
            </a: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ko‘ra</a:t>
            </a: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har</a:t>
            </a: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xil</a:t>
            </a: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turlarga</a:t>
            </a: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bo‘linadi</a:t>
            </a: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5" descr="http://www.30astr-sh29.edusite.ru/images/p376_2918295bc2f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6600" y="3427705"/>
            <a:ext cx="5943568" cy="3239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Бехайм Мартин: краткая биография, открыт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96962"/>
            <a:ext cx="3975100" cy="4349730"/>
          </a:xfrm>
          <a:prstGeom prst="rect">
            <a:avLst/>
          </a:prstGeom>
          <a:noFill/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Martin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Bexaym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1300" y="5446574"/>
            <a:ext cx="11757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Butun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shari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tasvirlangan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birinchi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mukammalroq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globusni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yasagan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b="1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028"/>
          <a:stretch/>
        </p:blipFill>
        <p:spPr bwMode="auto">
          <a:xfrm>
            <a:off x="6541641" y="1190748"/>
            <a:ext cx="5345559" cy="390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4349750" y="3413124"/>
            <a:ext cx="1828800" cy="99377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1492-yil</a:t>
            </a:r>
            <a:r>
              <a:rPr lang="en-US" dirty="0" smtClean="0"/>
              <a:t>l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898900" y="1673224"/>
            <a:ext cx="2374900" cy="99377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Yevropada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Tabiiy geografiya kafedrasi-O`zMU - O`zbekiston milliy universitet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1380" y="1036319"/>
            <a:ext cx="4607138" cy="5821681"/>
          </a:xfrm>
          <a:prstGeom prst="rect">
            <a:avLst/>
          </a:prstGeom>
          <a:noFill/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Toshkent 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globusi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305800" y="4492552"/>
            <a:ext cx="3657600" cy="19389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Mirzo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Ulug‘bek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nomidagi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O‘zMU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resusrlar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fakultetida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saqlanmoqda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7800" y="3018788"/>
            <a:ext cx="3060700" cy="99441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Aylanasining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uzunligi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6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metr</a:t>
            </a:r>
            <a:endParaRPr lang="ru-RU" sz="24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70630" y="1690368"/>
            <a:ext cx="2639270" cy="8741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Balandligi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2,5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metr</a:t>
            </a:r>
            <a:endParaRPr lang="ru-RU" sz="28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92100" y="4546600"/>
            <a:ext cx="2895601" cy="9779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Og‘irligi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490 kg</a:t>
            </a:r>
            <a:endParaRPr lang="ru-RU" sz="28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1115207"/>
            <a:ext cx="3784600" cy="319009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0" y="1029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Nuqtalar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o‘rnini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to‘ldiring</a:t>
            </a:r>
            <a:endParaRPr lang="en-US" sz="6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11968" y="5711209"/>
            <a:ext cx="880032" cy="11467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076236"/>
            <a:ext cx="119761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Katta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Ayiq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yulduzlar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turkumi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—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cho‘michning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chekkasidagi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ikkita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yulduz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oralig‘idagi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masofani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besh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marta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qo‘yib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chiqilsa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en-US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……….. ………..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yulduziga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boradi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>
              <a:buAutoNum type="arabicPeriod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atrofida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8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sayyora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aylanib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turadi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Bular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Merkuriy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Venera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……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Yupiter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Saturn,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Uran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Neptun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sayyoralaridir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>
              <a:buAutoNum type="arabicPeriod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Oy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o‘zidan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nur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sochmaydi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……..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tushgan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nurni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qaytaradi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514350" indent="-514350" algn="just">
              <a:buAutoNum type="arabicPeriod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Yangi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oy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kechqurun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botganda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………..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tomonda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ko‘rinadi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>
              <a:buFontTx/>
              <a:buAutoNum type="arabicPeriod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Oy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osmonda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chiziqqa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to‘g‘ri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kelib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qolganda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……..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tutiladi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b="10286"/>
          <a:stretch>
            <a:fillRect/>
          </a:stretch>
        </p:blipFill>
        <p:spPr bwMode="auto">
          <a:xfrm>
            <a:off x="0" y="890588"/>
            <a:ext cx="4447204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10180" y="4202906"/>
            <a:ext cx="2599220" cy="263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/>
          <a:srcRect l="21667" t="20123" r="22639" b="10864"/>
          <a:stretch>
            <a:fillRect/>
          </a:stretch>
        </p:blipFill>
        <p:spPr bwMode="auto">
          <a:xfrm>
            <a:off x="8610600" y="1143000"/>
            <a:ext cx="3331722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Скругленный прямоугольник 12"/>
          <p:cNvSpPr/>
          <p:nvPr/>
        </p:nvSpPr>
        <p:spPr>
          <a:xfrm>
            <a:off x="8623300" y="3594100"/>
            <a:ext cx="3403600" cy="660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Ivan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Yegorovich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Oshev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8000" y="6019800"/>
            <a:ext cx="3251200" cy="660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Hamidulla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Hasanov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Toshkent 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globusi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30806" y="1359039"/>
            <a:ext cx="426549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Globus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eng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ahamiyatli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tomoni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unda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yuzining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turli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shakllari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tog‘lar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qirlar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tekisliklar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botiqlar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okean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osti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relyefi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ular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tabiatda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qanday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ko‘rinishda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bo‘lsa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shundayligicha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tasvirlangan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/>
          <a:srcRect b="2101"/>
          <a:stretch>
            <a:fillRect/>
          </a:stretch>
        </p:blipFill>
        <p:spPr bwMode="auto">
          <a:xfrm>
            <a:off x="177799" y="645296"/>
            <a:ext cx="5909734" cy="621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1028" name="Picture 4" descr="Параллель — Википедия"/>
          <p:cNvPicPr>
            <a:picLocks noChangeAspect="1" noChangeArrowheads="1"/>
          </p:cNvPicPr>
          <p:nvPr/>
        </p:nvPicPr>
        <p:blipFill>
          <a:blip r:embed="rId3"/>
          <a:srcRect l="21199"/>
          <a:stretch>
            <a:fillRect/>
          </a:stretch>
        </p:blipFill>
        <p:spPr bwMode="auto">
          <a:xfrm>
            <a:off x="6373846" y="1151466"/>
            <a:ext cx="5657287" cy="5581129"/>
          </a:xfrm>
          <a:prstGeom prst="rect">
            <a:avLst/>
          </a:prstGeom>
          <a:noFill/>
        </p:spPr>
      </p:pic>
      <p:sp>
        <p:nvSpPr>
          <p:cNvPr id="37" name="object 15"/>
          <p:cNvSpPr txBox="1"/>
          <p:nvPr/>
        </p:nvSpPr>
        <p:spPr>
          <a:xfrm>
            <a:off x="1545168" y="1010498"/>
            <a:ext cx="3103032" cy="49017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000" b="1" spc="-21" dirty="0" err="1" smtClean="0">
                <a:latin typeface="Arial"/>
                <a:cs typeface="Arial"/>
              </a:rPr>
              <a:t>Shimoliy</a:t>
            </a:r>
            <a:r>
              <a:rPr lang="en-US" sz="3000" b="1" spc="-21" dirty="0" smtClean="0"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latin typeface="Arial"/>
                <a:cs typeface="Arial"/>
              </a:rPr>
              <a:t>qutb</a:t>
            </a:r>
            <a:endParaRPr lang="en-US" sz="3000" b="1" spc="-21" dirty="0"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Qutblar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,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meridianlar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parallellar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 rot="21245307">
            <a:off x="146049" y="6071507"/>
            <a:ext cx="1364343" cy="4644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 rot="16200000">
            <a:off x="129271" y="2490106"/>
            <a:ext cx="484413" cy="40005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bject 15"/>
          <p:cNvSpPr txBox="1"/>
          <p:nvPr/>
        </p:nvSpPr>
        <p:spPr>
          <a:xfrm>
            <a:off x="5024969" y="1289899"/>
            <a:ext cx="2152650" cy="49017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000" b="1" spc="-21" dirty="0" err="1" smtClean="0">
                <a:latin typeface="Arial"/>
                <a:cs typeface="Arial"/>
              </a:rPr>
              <a:t>Parallellar</a:t>
            </a:r>
            <a:endParaRPr lang="en-US" sz="3000" b="1" spc="-21" dirty="0">
              <a:latin typeface="Arial"/>
              <a:cs typeface="Arial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rot="16200000" flipH="1">
            <a:off x="6108176" y="1997605"/>
            <a:ext cx="1093254" cy="6794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6200000" flipV="1">
            <a:off x="3505736" y="4479403"/>
            <a:ext cx="486831" cy="358764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ject 15"/>
          <p:cNvSpPr txBox="1"/>
          <p:nvPr/>
        </p:nvSpPr>
        <p:spPr>
          <a:xfrm>
            <a:off x="2750548" y="4919982"/>
            <a:ext cx="2914710" cy="49017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000" b="1" spc="-21" dirty="0" smtClean="0">
                <a:latin typeface="Arial"/>
                <a:cs typeface="Arial"/>
              </a:rPr>
              <a:t>Bosh meridian</a:t>
            </a:r>
            <a:endParaRPr lang="en-US" sz="3000" b="1" spc="-21" dirty="0">
              <a:latin typeface="Arial"/>
              <a:cs typeface="Arial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16200000" flipH="1">
            <a:off x="1909235" y="4491568"/>
            <a:ext cx="524934" cy="4233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5400000" flipH="1" flipV="1">
            <a:off x="5997047" y="4861457"/>
            <a:ext cx="1819274" cy="7831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ject 15"/>
          <p:cNvSpPr txBox="1"/>
          <p:nvPr/>
        </p:nvSpPr>
        <p:spPr>
          <a:xfrm>
            <a:off x="5437713" y="6131775"/>
            <a:ext cx="2197104" cy="49017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000" b="1" spc="-21" dirty="0" err="1" smtClean="0">
                <a:latin typeface="Arial"/>
                <a:cs typeface="Arial"/>
              </a:rPr>
              <a:t>Meridianlar</a:t>
            </a:r>
            <a:endParaRPr lang="en-US" sz="3000" b="1" spc="-21" dirty="0">
              <a:latin typeface="Arial"/>
              <a:cs typeface="Arial"/>
            </a:endParaRPr>
          </a:p>
        </p:txBody>
      </p:sp>
      <p:sp>
        <p:nvSpPr>
          <p:cNvPr id="29" name="object 15"/>
          <p:cNvSpPr txBox="1"/>
          <p:nvPr/>
        </p:nvSpPr>
        <p:spPr>
          <a:xfrm>
            <a:off x="1105958" y="3783332"/>
            <a:ext cx="2026708" cy="49017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000" b="1" spc="-21" dirty="0" err="1" smtClean="0">
                <a:latin typeface="Arial"/>
                <a:cs typeface="Arial"/>
              </a:rPr>
              <a:t>Ekvator</a:t>
            </a:r>
            <a:endParaRPr lang="en-US" sz="3000" b="1" spc="-21" dirty="0">
              <a:latin typeface="Arial"/>
              <a:cs typeface="Arial"/>
            </a:endParaRPr>
          </a:p>
        </p:txBody>
      </p:sp>
      <p:sp>
        <p:nvSpPr>
          <p:cNvPr id="38" name="object 15"/>
          <p:cNvSpPr txBox="1"/>
          <p:nvPr/>
        </p:nvSpPr>
        <p:spPr>
          <a:xfrm>
            <a:off x="1639360" y="6320202"/>
            <a:ext cx="3103032" cy="49017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000" b="1" spc="-21" dirty="0" err="1" smtClean="0">
                <a:latin typeface="Arial"/>
                <a:cs typeface="Arial"/>
              </a:rPr>
              <a:t>Janubiy</a:t>
            </a:r>
            <a:r>
              <a:rPr lang="en-US" sz="3000" b="1" spc="-21" dirty="0" smtClean="0"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latin typeface="Arial"/>
                <a:cs typeface="Arial"/>
              </a:rPr>
              <a:t>qutb</a:t>
            </a:r>
            <a:endParaRPr lang="en-US" sz="3000" b="1" spc="-21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7611FDC-11D6-48BD-823C-FE6127228B18}"/>
              </a:ext>
            </a:extLst>
          </p:cNvPr>
          <p:cNvSpPr txBox="1"/>
          <p:nvPr/>
        </p:nvSpPr>
        <p:spPr>
          <a:xfrm>
            <a:off x="260228" y="1933828"/>
            <a:ext cx="5958981" cy="3334763"/>
          </a:xfrm>
          <a:prstGeom prst="rect">
            <a:avLst/>
          </a:prstGeom>
          <a:noFill/>
        </p:spPr>
        <p:txBody>
          <a:bodyPr wrap="square" lIns="193551" tIns="96776" rIns="193551" bIns="96776">
            <a:spAutoFit/>
          </a:bodyPr>
          <a:lstStyle/>
          <a:p>
            <a:pPr algn="just"/>
            <a:r>
              <a:rPr lang="en-US" sz="3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joyida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turib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aylanadigan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nuqtasini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33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qutblari</a:t>
            </a:r>
            <a:r>
              <a:rPr lang="en-US" sz="33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yuzining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qarama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qarshi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tomonlarida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8043" y="0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1557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qutblar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2" descr="Центральная библиотека приглашает на географический диктант"/>
          <p:cNvPicPr>
            <a:picLocks noChangeAspect="1" noChangeArrowheads="1"/>
          </p:cNvPicPr>
          <p:nvPr/>
        </p:nvPicPr>
        <p:blipFill>
          <a:blip r:embed="rId2"/>
          <a:srcRect l="19048" t="13797" r="17293" b="13061"/>
          <a:stretch>
            <a:fillRect/>
          </a:stretch>
        </p:blipFill>
        <p:spPr bwMode="auto">
          <a:xfrm>
            <a:off x="7162799" y="1181100"/>
            <a:ext cx="4294085" cy="5207000"/>
          </a:xfrm>
          <a:prstGeom prst="rect">
            <a:avLst/>
          </a:prstGeom>
          <a:noFill/>
        </p:spPr>
      </p:pic>
      <p:cxnSp>
        <p:nvCxnSpPr>
          <p:cNvPr id="15" name="Прямая со стрелкой 14"/>
          <p:cNvCxnSpPr/>
          <p:nvPr/>
        </p:nvCxnSpPr>
        <p:spPr>
          <a:xfrm>
            <a:off x="6388100" y="1473200"/>
            <a:ext cx="3378200" cy="11430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5245100" y="4914900"/>
            <a:ext cx="3213100" cy="101600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180142" y="1148834"/>
            <a:ext cx="3042858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qutb</a:t>
            </a:r>
            <a:endParaRPr lang="ru-RU" sz="3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291142" y="5746234"/>
            <a:ext cx="3042858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qutb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1929922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/>
          <a:srcRect l="13012" t="10454" r="33884"/>
          <a:stretch>
            <a:fillRect/>
          </a:stretch>
        </p:blipFill>
        <p:spPr bwMode="auto">
          <a:xfrm>
            <a:off x="5715000" y="1028700"/>
            <a:ext cx="647700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qutblari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 t="10731" b="6290"/>
          <a:stretch>
            <a:fillRect/>
          </a:stretch>
        </p:blipFill>
        <p:spPr bwMode="auto">
          <a:xfrm>
            <a:off x="230188" y="1130300"/>
            <a:ext cx="5421312" cy="529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901700" y="5930900"/>
            <a:ext cx="3251200" cy="660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Shimoliy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qutb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534400" y="6045200"/>
            <a:ext cx="3251200" cy="660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Janubiy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qutb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1" name="Picture 5" descr="Чем отличается северный полюс от южного — особенности и отличия | В чем  разница"/>
          <p:cNvPicPr>
            <a:picLocks noChangeAspect="1" noChangeArrowheads="1"/>
          </p:cNvPicPr>
          <p:nvPr/>
        </p:nvPicPr>
        <p:blipFill>
          <a:blip r:embed="rId4"/>
          <a:srcRect r="47833" b="11475"/>
          <a:stretch>
            <a:fillRect/>
          </a:stretch>
        </p:blipFill>
        <p:spPr bwMode="auto">
          <a:xfrm>
            <a:off x="5476875" y="3656012"/>
            <a:ext cx="2981325" cy="2706688"/>
          </a:xfrm>
          <a:prstGeom prst="rect">
            <a:avLst/>
          </a:prstGeom>
          <a:noFill/>
        </p:spPr>
      </p:pic>
      <p:pic>
        <p:nvPicPr>
          <p:cNvPr id="9" name="Picture 5" descr="Чем отличается северный полюс от южного — особенности и отличия | В чем  разница"/>
          <p:cNvPicPr>
            <a:picLocks noChangeAspect="1" noChangeArrowheads="1"/>
          </p:cNvPicPr>
          <p:nvPr/>
        </p:nvPicPr>
        <p:blipFill>
          <a:blip r:embed="rId4"/>
          <a:srcRect l="52167" b="11475"/>
          <a:stretch>
            <a:fillRect/>
          </a:stretch>
        </p:blipFill>
        <p:spPr bwMode="auto">
          <a:xfrm>
            <a:off x="2933700" y="1154112"/>
            <a:ext cx="2733675" cy="27066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4EA41EF2-0CBA-45AD-92C4-4821CCF1E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97523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qutblari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40400" y="1318022"/>
            <a:ext cx="6096000" cy="49398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Shimoliy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Janubiy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qutblarni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tutashtiruvchi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markazidan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o‘tgan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to‘g‘ri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4500" b="1" dirty="0" smtClean="0">
                <a:latin typeface="Arial" pitchFamily="34" charset="0"/>
                <a:cs typeface="Arial" pitchFamily="34" charset="0"/>
              </a:rPr>
            </a:b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chiziq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en-US" sz="45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o‘qi</a:t>
            </a:r>
            <a:r>
              <a:rPr lang="en-US" sz="45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deb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ataladi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45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200" y="1142999"/>
            <a:ext cx="5236418" cy="571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205158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03030.jpg"/>
          <p:cNvPicPr>
            <a:picLocks noChangeAspect="1" noChangeArrowheads="1"/>
          </p:cNvPicPr>
          <p:nvPr/>
        </p:nvPicPr>
        <p:blipFill>
          <a:blip r:embed="rId2"/>
          <a:srcRect r="4665"/>
          <a:stretch>
            <a:fillRect/>
          </a:stretch>
        </p:blipFill>
        <p:spPr bwMode="auto">
          <a:xfrm>
            <a:off x="158750" y="1362074"/>
            <a:ext cx="6413500" cy="5210175"/>
          </a:xfrm>
          <a:prstGeom prst="rect">
            <a:avLst/>
          </a:prstGeom>
          <a:noFill/>
        </p:spPr>
      </p:pic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4EA41EF2-0CBA-45AD-92C4-4821CCF1E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97523"/>
          </a:xfrm>
          <a:solidFill>
            <a:srgbClr val="0000FF"/>
          </a:solidFill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r>
              <a:rPr lang="en-US" sz="4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95B0749-9381-4533-BDF5-0313148DF80A}"/>
              </a:ext>
            </a:extLst>
          </p:cNvPr>
          <p:cNvSpPr txBox="1"/>
          <p:nvPr/>
        </p:nvSpPr>
        <p:spPr>
          <a:xfrm>
            <a:off x="6527800" y="1360541"/>
            <a:ext cx="5372100" cy="5119867"/>
          </a:xfrm>
          <a:prstGeom prst="rect">
            <a:avLst/>
          </a:prstGeom>
          <a:noFill/>
        </p:spPr>
        <p:txBody>
          <a:bodyPr wrap="square" lIns="193551" tIns="96776" rIns="193551" bIns="96776" rtlCol="0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qutblaridan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barobar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uzoqlikda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yuzasidan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o‘tkazilgan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aylana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chiziqqa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Yerni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yarimsharga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</a:p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yarimsharlarga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7D8F0A0-99AD-4BE3-B913-9D99598E0DF7}"/>
              </a:ext>
            </a:extLst>
          </p:cNvPr>
          <p:cNvSpPr txBox="1"/>
          <p:nvPr/>
        </p:nvSpPr>
        <p:spPr>
          <a:xfrm>
            <a:off x="2623331" y="3837170"/>
            <a:ext cx="3326620" cy="549385"/>
          </a:xfrm>
          <a:prstGeom prst="rect">
            <a:avLst/>
          </a:prstGeom>
          <a:solidFill>
            <a:schemeClr val="bg1"/>
          </a:solidFill>
        </p:spPr>
        <p:txBody>
          <a:bodyPr wrap="square" lIns="193551" tIns="96776" rIns="193551" bIns="96776" rtlCol="0">
            <a:spAutoFit/>
          </a:bodyPr>
          <a:lstStyle/>
          <a:p>
            <a:r>
              <a:rPr lang="en-US" sz="23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40 </a:t>
            </a:r>
            <a:r>
              <a:rPr lang="ru-RU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en-US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endParaRPr lang="en-US" sz="23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7D8F0A0-99AD-4BE3-B913-9D99598E0DF7}"/>
              </a:ext>
            </a:extLst>
          </p:cNvPr>
          <p:cNvSpPr txBox="1"/>
          <p:nvPr/>
        </p:nvSpPr>
        <p:spPr>
          <a:xfrm>
            <a:off x="1975631" y="2398895"/>
            <a:ext cx="3120244" cy="549385"/>
          </a:xfrm>
          <a:prstGeom prst="rect">
            <a:avLst/>
          </a:prstGeom>
          <a:solidFill>
            <a:schemeClr val="bg1"/>
          </a:solidFill>
        </p:spPr>
        <p:txBody>
          <a:bodyPr wrap="square" lIns="193551" tIns="96776" rIns="193551" bIns="96776" rtlCol="0">
            <a:spAutoFit/>
          </a:bodyPr>
          <a:lstStyle/>
          <a:p>
            <a:r>
              <a:rPr lang="en-US" sz="23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</a:t>
            </a:r>
            <a:endParaRPr lang="en-US" sz="23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7D8F0A0-99AD-4BE3-B913-9D99598E0DF7}"/>
              </a:ext>
            </a:extLst>
          </p:cNvPr>
          <p:cNvSpPr txBox="1"/>
          <p:nvPr/>
        </p:nvSpPr>
        <p:spPr>
          <a:xfrm>
            <a:off x="2061355" y="5189720"/>
            <a:ext cx="3091670" cy="549385"/>
          </a:xfrm>
          <a:prstGeom prst="rect">
            <a:avLst/>
          </a:prstGeom>
          <a:solidFill>
            <a:schemeClr val="bg1"/>
          </a:solidFill>
        </p:spPr>
        <p:txBody>
          <a:bodyPr wrap="square" lIns="193551" tIns="96776" rIns="193551" bIns="96776" rtlCol="0">
            <a:spAutoFit/>
          </a:bodyPr>
          <a:lstStyle/>
          <a:p>
            <a:pPr algn="ctr"/>
            <a:r>
              <a:rPr lang="en-US" sz="23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</a:t>
            </a:r>
            <a:endParaRPr lang="en-US" sz="23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42100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04995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algn="ctr">
              <a:spcBef>
                <a:spcPts val="1800"/>
              </a:spcBef>
            </a:pPr>
            <a:r>
              <a:rPr lang="en-US" sz="4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Ekvator</a:t>
            </a:r>
            <a:r>
              <a:rPr lang="en-US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chizig‘i</a:t>
            </a:r>
            <a:r>
              <a:rPr lang="en-US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kesib</a:t>
            </a:r>
            <a:r>
              <a:rPr lang="en-US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o‘tgan</a:t>
            </a:r>
            <a:r>
              <a:rPr lang="en-US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davlatlar</a:t>
            </a:r>
            <a:endParaRPr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Сан-Томе и Принсипи. Экватор, нулевая широта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21" t="-1105" r="9866" b="1105"/>
          <a:stretch/>
        </p:blipFill>
        <p:spPr bwMode="auto">
          <a:xfrm>
            <a:off x="-42905" y="1052068"/>
            <a:ext cx="4000735" cy="252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79329" y="3219263"/>
            <a:ext cx="265861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San- Tome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Prinsipi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Город Макуа. Республика Конго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635"/>
          <a:stretch/>
        </p:blipFill>
        <p:spPr bwMode="auto">
          <a:xfrm>
            <a:off x="3937015" y="1041228"/>
            <a:ext cx="3970070" cy="263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473157" y="3314050"/>
            <a:ext cx="24032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Kongo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Город Мбандак. Демократическая Республика Конго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45" r="6022" b="11459"/>
          <a:stretch/>
        </p:blipFill>
        <p:spPr bwMode="auto">
          <a:xfrm>
            <a:off x="7916155" y="1041228"/>
            <a:ext cx="4012480" cy="257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047039" y="3275677"/>
            <a:ext cx="388159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Kongo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Demokratik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6" name="Picture 6" descr="Кения, город Масено. Экватор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63" r="25216"/>
          <a:stretch/>
        </p:blipFill>
        <p:spPr bwMode="auto">
          <a:xfrm>
            <a:off x="2985" y="3599751"/>
            <a:ext cx="2578724" cy="276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272" y="3599752"/>
            <a:ext cx="2316456" cy="27430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0728" y="3615666"/>
            <a:ext cx="3777017" cy="272714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194965" y="6364798"/>
            <a:ext cx="94128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Keniya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08211" y="6342810"/>
            <a:ext cx="103105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Uganda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654776" y="6362427"/>
            <a:ext cx="109517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Ekvador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28" name="Picture 4" descr="Экватор в Эквадоре | OMyWorld - все достопримечательности мира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43778" y="3672840"/>
            <a:ext cx="3426301" cy="26673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8517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Параллель — Википедия"/>
          <p:cNvPicPr>
            <a:picLocks noChangeAspect="1" noChangeArrowheads="1"/>
          </p:cNvPicPr>
          <p:nvPr/>
        </p:nvPicPr>
        <p:blipFill>
          <a:blip r:embed="rId2"/>
          <a:srcRect l="21199"/>
          <a:stretch>
            <a:fillRect/>
          </a:stretch>
        </p:blipFill>
        <p:spPr bwMode="auto">
          <a:xfrm>
            <a:off x="409575" y="1295400"/>
            <a:ext cx="5047950" cy="4979995"/>
          </a:xfrm>
          <a:prstGeom prst="rect">
            <a:avLst/>
          </a:prstGeom>
          <a:noFill/>
        </p:spPr>
      </p:pic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Parallellar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25227" y="1757976"/>
            <a:ext cx="551497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Ekvatordan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muayyan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xil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uzoqlikda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o‘tkazilgan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4000" b="1" dirty="0" smtClean="0">
                <a:latin typeface="Arial" pitchFamily="34" charset="0"/>
                <a:cs typeface="Arial" pitchFamily="34" charset="0"/>
              </a:rPr>
            </a:b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aylana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chiziqlarga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parallellar</a:t>
            </a:r>
            <a:r>
              <a:rPr lang="en-US" sz="4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deyiladi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90625" y="1144111"/>
            <a:ext cx="305752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Shimoliy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qutb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76425" y="6130350"/>
            <a:ext cx="3057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Janubiy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qutb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0" y="5788875"/>
            <a:ext cx="2082804" cy="49017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000" b="1" spc="-21" dirty="0" err="1" smtClean="0">
                <a:latin typeface="Arial"/>
                <a:cs typeface="Arial"/>
              </a:rPr>
              <a:t>Meridianlar</a:t>
            </a:r>
            <a:endParaRPr lang="en-US" sz="3000" b="1" spc="-21" dirty="0">
              <a:latin typeface="Arial"/>
              <a:cs typeface="Arial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4795626" y="1195174"/>
            <a:ext cx="2705100" cy="457200"/>
          </a:xfrm>
          <a:prstGeom prst="wedgeRectCallout">
            <a:avLst>
              <a:gd name="adj1" fmla="val -48787"/>
              <a:gd name="adj2" fmla="val 4088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Parallellar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514974" y="5117911"/>
            <a:ext cx="64674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Parallellarning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uzunligi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ekvatordan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qutblarga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tomon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qisqarib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boradi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1899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Meridianlar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6032500" y="1320800"/>
            <a:ext cx="61595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4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Shimoliy</a:t>
            </a:r>
            <a:r>
              <a:rPr kumimoji="0" lang="ru-RU" sz="3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34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va</a:t>
            </a:r>
            <a:r>
              <a:rPr kumimoji="0" lang="ru-RU" sz="3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34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Janubiy</a:t>
            </a:r>
            <a:r>
              <a:rPr kumimoji="0" lang="ru-RU" sz="3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34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qutblarni</a:t>
            </a:r>
            <a:r>
              <a:rPr kumimoji="0" lang="ru-RU" sz="3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34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tutashtiruvchi</a:t>
            </a:r>
            <a:r>
              <a:rPr kumimoji="0" lang="ru-RU" sz="3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34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Yer</a:t>
            </a:r>
            <a:r>
              <a:rPr kumimoji="0" lang="ru-RU" sz="3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34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yuzasidan</a:t>
            </a:r>
            <a:r>
              <a:rPr kumimoji="0" lang="ru-RU" sz="3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3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34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o‘tkazilgan</a:t>
            </a:r>
            <a:r>
              <a:rPr kumimoji="0" lang="ru-RU" sz="3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34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yarim</a:t>
            </a:r>
            <a:r>
              <a:rPr kumimoji="0" lang="ru-RU" sz="3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34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aylana</a:t>
            </a:r>
            <a:r>
              <a:rPr kumimoji="0" lang="ru-RU" sz="3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34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chiziqlar</a:t>
            </a:r>
            <a:r>
              <a:rPr kumimoji="0" lang="en-US" sz="3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34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meridianlar</a:t>
            </a:r>
            <a:r>
              <a:rPr kumimoji="0" lang="ru-RU" sz="34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34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deb</a:t>
            </a:r>
            <a:r>
              <a:rPr kumimoji="0" lang="ru-RU" sz="3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34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ataladi</a:t>
            </a:r>
            <a:r>
              <a:rPr kumimoji="0" lang="ru-RU" sz="3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London</a:t>
            </a:r>
            <a:br>
              <a:rPr lang="en-US" sz="3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shahridagi</a:t>
            </a:r>
            <a:r>
              <a:rPr lang="en-US" sz="3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Grinvich</a:t>
            </a:r>
            <a:r>
              <a:rPr lang="en-US" sz="3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rasadxonasidan</a:t>
            </a:r>
            <a:r>
              <a:rPr lang="en-US" sz="3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o‘tgan</a:t>
            </a:r>
            <a:r>
              <a:rPr lang="en-US" sz="3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meridian </a:t>
            </a:r>
            <a:r>
              <a:rPr lang="en-US" sz="3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Bosh meridian</a:t>
            </a:r>
            <a:r>
              <a:rPr lang="en-US" sz="3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deb</a:t>
            </a:r>
            <a:r>
              <a:rPr lang="en-US" sz="3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ataladi</a:t>
            </a:r>
            <a:r>
              <a:rPr lang="en-US" sz="3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3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user\Desktop\06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538" y="1295400"/>
            <a:ext cx="5495925" cy="5410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0541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London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shahridagi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Grinvich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rasadxonasidan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o‘tgan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Bosh meridian </a:t>
            </a:r>
            <a:endParaRPr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Этот день в истории: 1884 год — утвержден нулевой меридиан по Гринвичу —  История — EADaily"/>
          <p:cNvPicPr>
            <a:picLocks noChangeAspect="1" noChangeArrowheads="1"/>
          </p:cNvPicPr>
          <p:nvPr/>
        </p:nvPicPr>
        <p:blipFill>
          <a:blip r:embed="rId2"/>
          <a:srcRect b="6811"/>
          <a:stretch>
            <a:fillRect/>
          </a:stretch>
        </p:blipFill>
        <p:spPr bwMode="auto">
          <a:xfrm>
            <a:off x="168275" y="1336674"/>
            <a:ext cx="8175625" cy="5191126"/>
          </a:xfrm>
          <a:prstGeom prst="rect">
            <a:avLst/>
          </a:prstGeom>
          <a:noFill/>
        </p:spPr>
      </p:pic>
      <p:pic>
        <p:nvPicPr>
          <p:cNvPr id="1028" name="Picture 4" descr="Поездка Криськи туда, где ночует время. Английские истории | Криськины  истории | Яндекс Дзен"/>
          <p:cNvPicPr>
            <a:picLocks noChangeAspect="1" noChangeArrowheads="1"/>
          </p:cNvPicPr>
          <p:nvPr/>
        </p:nvPicPr>
        <p:blipFill>
          <a:blip r:embed="rId3"/>
          <a:srcRect b="8459"/>
          <a:stretch>
            <a:fillRect/>
          </a:stretch>
        </p:blipFill>
        <p:spPr bwMode="auto">
          <a:xfrm>
            <a:off x="8491984" y="1117600"/>
            <a:ext cx="3344416" cy="5452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31755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0" y="1029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To‘g‘ri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7500" y="1241336"/>
            <a:ext cx="11379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Katta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Ayiq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yulduzlar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turkumi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—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cho‘michning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chekkasidagi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ikkita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yulduz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oralig‘idagi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masofani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besh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marta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qo‘yib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chiqilsa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Oltin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Qoziq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yulduziga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boradi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>
              <a:buAutoNum type="arabicPeriod"/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atrofida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8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sayyora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aylanib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turadi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Bular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Merkuriy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Venera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Mars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Yupiter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Saturn,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Uran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Neptun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sayyoralaridir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>
              <a:buAutoNum type="arabicPeriod"/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o‘zidan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nur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sochmaydi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Quyosh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tushgan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nurni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qaytaradi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514350" indent="-514350" algn="just">
              <a:buAutoNum type="arabicPeriod"/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Yangi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kechqurun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botganda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g‘arb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tomonda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ko‘rinadi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>
              <a:buFontTx/>
              <a:buAutoNum type="arabicPeriod"/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osmonda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chiziqqa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to‘g‘ri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kelib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qolganda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Oy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tutiladi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/>
          </a:p>
        </p:txBody>
      </p:sp>
      <p:pic>
        <p:nvPicPr>
          <p:cNvPr id="8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537" y="4483100"/>
            <a:ext cx="1512463" cy="2374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E72685C-3CF3-4CAB-92E8-126F971436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4" t="1" r="12236" b="3518"/>
          <a:stretch/>
        </p:blipFill>
        <p:spPr>
          <a:xfrm>
            <a:off x="123825" y="1142848"/>
            <a:ext cx="5444325" cy="519445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79CB92-F02F-4187-B58A-95664D601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8" cy="1066800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350DAD4-D7FE-48EB-A10E-8200596BB6E5}"/>
              </a:ext>
            </a:extLst>
          </p:cNvPr>
          <p:cNvSpPr txBox="1"/>
          <p:nvPr/>
        </p:nvSpPr>
        <p:spPr>
          <a:xfrm>
            <a:off x="4889500" y="1232232"/>
            <a:ext cx="7093234" cy="5181422"/>
          </a:xfrm>
          <a:prstGeom prst="rect">
            <a:avLst/>
          </a:prstGeom>
          <a:noFill/>
        </p:spPr>
        <p:txBody>
          <a:bodyPr wrap="square" lIns="193551" tIns="96776" rIns="193551" bIns="96776">
            <a:spAutoFit/>
          </a:bodyPr>
          <a:lstStyle/>
          <a:p>
            <a:pPr algn="ctr"/>
            <a:r>
              <a:rPr lang="en-US" sz="3600" dirty="0" err="1" smtClean="0">
                <a:latin typeface="Arial "/>
              </a:rPr>
              <a:t>Yerning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shakli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aniq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shar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shaklida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emas</a:t>
            </a:r>
            <a:r>
              <a:rPr lang="en-US" sz="3600" dirty="0" smtClean="0">
                <a:latin typeface="Arial "/>
              </a:rPr>
              <a:t>. </a:t>
            </a:r>
            <a:r>
              <a:rPr lang="en-US" sz="3600" dirty="0" err="1" smtClean="0">
                <a:latin typeface="Arial "/>
              </a:rPr>
              <a:t>Shimoliy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va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Janubiy</a:t>
            </a:r>
            <a:r>
              <a:rPr lang="en-US" sz="3600" dirty="0" smtClean="0">
                <a:latin typeface="Arial "/>
              </a:rPr>
              <a:t/>
            </a:r>
            <a:br>
              <a:rPr lang="en-US" sz="3600" dirty="0" smtClean="0">
                <a:latin typeface="Arial "/>
              </a:rPr>
            </a:br>
            <a:r>
              <a:rPr lang="en-US" sz="3600" dirty="0" err="1" smtClean="0">
                <a:latin typeface="Arial "/>
              </a:rPr>
              <a:t>qutblar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hamda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ular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atrofi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sharga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nisbatan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biroz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botiqroq</a:t>
            </a:r>
            <a:r>
              <a:rPr lang="en-US" sz="3600" dirty="0" smtClean="0">
                <a:latin typeface="Arial "/>
              </a:rPr>
              <a:t>. </a:t>
            </a:r>
          </a:p>
          <a:p>
            <a:pPr algn="ctr"/>
            <a:r>
              <a:rPr lang="en-US" sz="3600" dirty="0" err="1" smtClean="0">
                <a:latin typeface="Arial "/>
              </a:rPr>
              <a:t>Yer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yuzasi</a:t>
            </a:r>
            <a:r>
              <a:rPr lang="en-US" sz="3600" dirty="0" smtClean="0">
                <a:latin typeface="Arial "/>
              </a:rPr>
              <a:t> ham </a:t>
            </a:r>
            <a:r>
              <a:rPr lang="en-US" sz="3600" dirty="0" err="1" smtClean="0">
                <a:latin typeface="Arial "/>
              </a:rPr>
              <a:t>shar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yuzasidek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tekis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qabariq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emas</a:t>
            </a:r>
            <a:r>
              <a:rPr lang="en-US" sz="3600" dirty="0" smtClean="0">
                <a:latin typeface="Arial "/>
              </a:rPr>
              <a:t>. </a:t>
            </a:r>
            <a:r>
              <a:rPr lang="en-US" sz="3600" dirty="0" err="1" smtClean="0">
                <a:latin typeface="Arial "/>
              </a:rPr>
              <a:t>Yerning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shakli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shar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emas</a:t>
            </a:r>
            <a:r>
              <a:rPr lang="en-US" sz="3600" dirty="0" smtClean="0">
                <a:latin typeface="Arial "/>
              </a:rPr>
              <a:t>, </a:t>
            </a:r>
            <a:r>
              <a:rPr lang="en-US" sz="3600" dirty="0" err="1" smtClean="0">
                <a:latin typeface="Arial "/>
              </a:rPr>
              <a:t>balki</a:t>
            </a:r>
            <a:r>
              <a:rPr lang="en-US" sz="3600" dirty="0" smtClean="0">
                <a:latin typeface="Arial "/>
              </a:rPr>
              <a:t> u </a:t>
            </a:r>
            <a:r>
              <a:rPr lang="en-US" sz="3600" dirty="0" err="1" smtClean="0">
                <a:latin typeface="Arial "/>
              </a:rPr>
              <a:t>o‘ziga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xos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ko‘rinishga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ega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bo‘lib</a:t>
            </a:r>
            <a:r>
              <a:rPr lang="en-US" sz="3600" dirty="0" smtClean="0">
                <a:latin typeface="Arial "/>
              </a:rPr>
              <a:t>, </a:t>
            </a:r>
            <a:r>
              <a:rPr lang="en-US" sz="3600" dirty="0" err="1" smtClean="0">
                <a:latin typeface="Arial "/>
              </a:rPr>
              <a:t>uni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Arial "/>
              </a:rPr>
              <a:t>geoid</a:t>
            </a:r>
            <a:r>
              <a:rPr lang="en-US" sz="3600" i="1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deyilsa</a:t>
            </a:r>
            <a:r>
              <a:rPr lang="en-US" sz="3600" dirty="0" smtClean="0">
                <a:latin typeface="Arial "/>
              </a:rPr>
              <a:t>, </a:t>
            </a:r>
            <a:r>
              <a:rPr lang="en-US" sz="3600" dirty="0" err="1" smtClean="0">
                <a:latin typeface="Arial "/>
              </a:rPr>
              <a:t>to‘g‘ri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bo‘ladi</a:t>
            </a:r>
            <a:r>
              <a:rPr lang="en-US" sz="3600" dirty="0" smtClean="0">
                <a:latin typeface="Arial "/>
              </a:rPr>
              <a:t>.</a:t>
            </a:r>
            <a:endParaRPr lang="en-US" sz="3600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36089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70765"/>
            <a:ext cx="8248650" cy="4685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море&quot; — card of the user Veronica K. in Yandex.Collection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79654" y="3990976"/>
            <a:ext cx="3812346" cy="2867024"/>
          </a:xfrm>
          <a:prstGeom prst="rect">
            <a:avLst/>
          </a:prstGeom>
          <a:noFill/>
        </p:spPr>
      </p:pic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shari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maydoni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0" y="1184431"/>
            <a:ext cx="3810000" cy="28931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spcBef>
                <a:spcPts val="1200"/>
              </a:spcBef>
            </a:pP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yuzining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umumiy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maydoni</a:t>
            </a:r>
            <a:endParaRPr lang="en-US" sz="3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510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mln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km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kv</a:t>
            </a:r>
            <a:endParaRPr lang="ru-RU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05849A-4095-4A9C-AA0C-7D44AC10E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6800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sz="54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ariana</a:t>
            </a:r>
            <a:r>
              <a:rPr lang="en-US" sz="5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</a:t>
            </a:r>
            <a:endParaRPr lang="en-US" sz="5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5AA1781-32DB-4E68-9B2E-B4BD94F1E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69" y="1244396"/>
            <a:ext cx="5186822" cy="411514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EBBAB33-6ABC-48B2-9707-46214506F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511" y="1231696"/>
            <a:ext cx="5186822" cy="411514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25555191-8219-44A1-9CC7-DC4A4338ACA6}"/>
              </a:ext>
            </a:extLst>
          </p:cNvPr>
          <p:cNvCxnSpPr>
            <a:cxnSpLocks/>
          </p:cNvCxnSpPr>
          <p:nvPr/>
        </p:nvCxnSpPr>
        <p:spPr>
          <a:xfrm>
            <a:off x="6096000" y="990395"/>
            <a:ext cx="0" cy="4038939"/>
          </a:xfrm>
          <a:prstGeom prst="line">
            <a:avLst/>
          </a:prstGeom>
          <a:ln w="28575">
            <a:solidFill>
              <a:srgbClr val="1F0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7601444-4B31-4FB1-98C1-73607EA0FBDC}"/>
              </a:ext>
            </a:extLst>
          </p:cNvPr>
          <p:cNvSpPr txBox="1"/>
          <p:nvPr/>
        </p:nvSpPr>
        <p:spPr>
          <a:xfrm>
            <a:off x="343546" y="5509311"/>
            <a:ext cx="11340453" cy="1241882"/>
          </a:xfrm>
          <a:prstGeom prst="rect">
            <a:avLst/>
          </a:prstGeom>
          <a:noFill/>
        </p:spPr>
        <p:txBody>
          <a:bodyPr wrap="square" lIns="193551" tIns="96776" rIns="193551" bIns="96776" rtlCol="0">
            <a:spAutoFit/>
          </a:bodyPr>
          <a:lstStyle/>
          <a:p>
            <a:pPr algn="ctr"/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dengizlardagi</a:t>
            </a:r>
            <a:r>
              <a:rPr lang="en-US" sz="3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 </a:t>
            </a:r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3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</a:t>
            </a:r>
            <a:r>
              <a:rPr lang="en-US" sz="3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</a:p>
          <a:p>
            <a:pPr algn="ctr"/>
            <a:r>
              <a:rPr lang="en-US" sz="3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Mariana </a:t>
            </a:r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</a:t>
            </a:r>
            <a:r>
              <a:rPr lang="en-US" sz="3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chuqurligi</a:t>
            </a:r>
            <a:r>
              <a:rPr lang="en-US" sz="3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- 11022 </a:t>
            </a:r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3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86813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05849A-4095-4A9C-AA0C-7D44AC10E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9800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54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Jomolungma</a:t>
            </a:r>
            <a:r>
              <a:rPr lang="en-US" sz="5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endParaRPr lang="en-US" sz="5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25555191-8219-44A1-9CC7-DC4A4338ACA6}"/>
              </a:ext>
            </a:extLst>
          </p:cNvPr>
          <p:cNvCxnSpPr>
            <a:cxnSpLocks/>
          </p:cNvCxnSpPr>
          <p:nvPr/>
        </p:nvCxnSpPr>
        <p:spPr>
          <a:xfrm>
            <a:off x="6096000" y="990395"/>
            <a:ext cx="0" cy="4038939"/>
          </a:xfrm>
          <a:prstGeom prst="line">
            <a:avLst/>
          </a:prstGeom>
          <a:ln w="28575">
            <a:solidFill>
              <a:srgbClr val="1F0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F87F7E1-ECAC-4518-A8E5-5FD6265B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47" y="990395"/>
            <a:ext cx="5569075" cy="45722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DE3D049-68E3-4F4D-BE15-F5DBD7A2B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380" y="972243"/>
            <a:ext cx="5569067" cy="46538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554783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Quruqlikdagi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eng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baland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tog‘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cho‘qqisi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Himolay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tog‘idagi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Jomolungma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(Everest)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cho‘qqisi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Uning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balandligi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8848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metr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28325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shari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22643" y="1844280"/>
            <a:ext cx="5629275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markazidan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yuzasigacha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bo‘lgan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masofa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qutblarda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6357 km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ga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teng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bo‘lsa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ekvatorda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6378 km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ga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teng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0058" y="1162050"/>
            <a:ext cx="5116367" cy="552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4676991-DD7D-4E7E-A33D-ED2AD877C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96827"/>
            <a:ext cx="11172719" cy="5296314"/>
          </a:xfrm>
          <a:prstGeom prst="rect">
            <a:avLst/>
          </a:prstGeom>
        </p:spPr>
      </p:pic>
      <p:sp>
        <p:nvSpPr>
          <p:cNvPr id="7" name="Полилиния: фигура 6">
            <a:extLst>
              <a:ext uri="{FF2B5EF4-FFF2-40B4-BE49-F238E27FC236}">
                <a16:creationId xmlns="" xmlns:a16="http://schemas.microsoft.com/office/drawing/2014/main" id="{41E62116-61CF-4C49-A855-CABE649DB672}"/>
              </a:ext>
            </a:extLst>
          </p:cNvPr>
          <p:cNvSpPr/>
          <p:nvPr/>
        </p:nvSpPr>
        <p:spPr>
          <a:xfrm>
            <a:off x="1016001" y="3992881"/>
            <a:ext cx="10579100" cy="45719"/>
          </a:xfrm>
          <a:custGeom>
            <a:avLst/>
            <a:gdLst>
              <a:gd name="connsiteX0" fmla="*/ 0 w 4111602"/>
              <a:gd name="connsiteY0" fmla="*/ 19183 h 53097"/>
              <a:gd name="connsiteX1" fmla="*/ 147071 w 4111602"/>
              <a:gd name="connsiteY1" fmla="*/ 12788 h 53097"/>
              <a:gd name="connsiteX2" fmla="*/ 166254 w 4111602"/>
              <a:gd name="connsiteY2" fmla="*/ 6394 h 53097"/>
              <a:gd name="connsiteX3" fmla="*/ 230198 w 4111602"/>
              <a:gd name="connsiteY3" fmla="*/ 0 h 53097"/>
              <a:gd name="connsiteX4" fmla="*/ 639440 w 4111602"/>
              <a:gd name="connsiteY4" fmla="*/ 6394 h 53097"/>
              <a:gd name="connsiteX5" fmla="*/ 658623 w 4111602"/>
              <a:gd name="connsiteY5" fmla="*/ 12788 h 53097"/>
              <a:gd name="connsiteX6" fmla="*/ 703384 w 4111602"/>
              <a:gd name="connsiteY6" fmla="*/ 19183 h 53097"/>
              <a:gd name="connsiteX7" fmla="*/ 1099837 w 4111602"/>
              <a:gd name="connsiteY7" fmla="*/ 31972 h 53097"/>
              <a:gd name="connsiteX8" fmla="*/ 2321169 w 4111602"/>
              <a:gd name="connsiteY8" fmla="*/ 38366 h 53097"/>
              <a:gd name="connsiteX9" fmla="*/ 2998976 w 4111602"/>
              <a:gd name="connsiteY9" fmla="*/ 38366 h 53097"/>
              <a:gd name="connsiteX10" fmla="*/ 3018159 w 4111602"/>
              <a:gd name="connsiteY10" fmla="*/ 31972 h 53097"/>
              <a:gd name="connsiteX11" fmla="*/ 3395429 w 4111602"/>
              <a:gd name="connsiteY11" fmla="*/ 25577 h 53097"/>
              <a:gd name="connsiteX12" fmla="*/ 3587261 w 4111602"/>
              <a:gd name="connsiteY12" fmla="*/ 31972 h 53097"/>
              <a:gd name="connsiteX13" fmla="*/ 3759910 w 4111602"/>
              <a:gd name="connsiteY13" fmla="*/ 38366 h 53097"/>
              <a:gd name="connsiteX14" fmla="*/ 4111602 w 4111602"/>
              <a:gd name="connsiteY14" fmla="*/ 31972 h 53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1602" h="53097">
                <a:moveTo>
                  <a:pt x="0" y="19183"/>
                </a:moveTo>
                <a:cubicBezTo>
                  <a:pt x="49024" y="17051"/>
                  <a:pt x="98146" y="16552"/>
                  <a:pt x="147071" y="12788"/>
                </a:cubicBezTo>
                <a:cubicBezTo>
                  <a:pt x="153791" y="12271"/>
                  <a:pt x="159592" y="7419"/>
                  <a:pt x="166254" y="6394"/>
                </a:cubicBezTo>
                <a:cubicBezTo>
                  <a:pt x="187426" y="3137"/>
                  <a:pt x="208883" y="2131"/>
                  <a:pt x="230198" y="0"/>
                </a:cubicBezTo>
                <a:lnTo>
                  <a:pt x="639440" y="6394"/>
                </a:lnTo>
                <a:cubicBezTo>
                  <a:pt x="646177" y="6595"/>
                  <a:pt x="652014" y="11466"/>
                  <a:pt x="658623" y="12788"/>
                </a:cubicBezTo>
                <a:cubicBezTo>
                  <a:pt x="673402" y="15744"/>
                  <a:pt x="688338" y="18298"/>
                  <a:pt x="703384" y="19183"/>
                </a:cubicBezTo>
                <a:cubicBezTo>
                  <a:pt x="757124" y="22344"/>
                  <a:pt x="1069217" y="31701"/>
                  <a:pt x="1099837" y="31972"/>
                </a:cubicBezTo>
                <a:lnTo>
                  <a:pt x="2321169" y="38366"/>
                </a:lnTo>
                <a:cubicBezTo>
                  <a:pt x="2583316" y="64579"/>
                  <a:pt x="2415410" y="50154"/>
                  <a:pt x="2998976" y="38366"/>
                </a:cubicBezTo>
                <a:cubicBezTo>
                  <a:pt x="3005715" y="38230"/>
                  <a:pt x="3011422" y="32189"/>
                  <a:pt x="3018159" y="31972"/>
                </a:cubicBezTo>
                <a:cubicBezTo>
                  <a:pt x="3143868" y="27917"/>
                  <a:pt x="3269672" y="27709"/>
                  <a:pt x="3395429" y="25577"/>
                </a:cubicBezTo>
                <a:lnTo>
                  <a:pt x="3587261" y="31972"/>
                </a:lnTo>
                <a:cubicBezTo>
                  <a:pt x="3644815" y="33991"/>
                  <a:pt x="3702321" y="38366"/>
                  <a:pt x="3759910" y="38366"/>
                </a:cubicBezTo>
                <a:cubicBezTo>
                  <a:pt x="3877160" y="38366"/>
                  <a:pt x="4111602" y="31972"/>
                  <a:pt x="4111602" y="31972"/>
                </a:cubicBezTo>
              </a:path>
            </a:pathLst>
          </a:custGeom>
          <a:solidFill>
            <a:srgbClr val="C00000"/>
          </a:solidFill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24DF0B6-AA5D-4ADD-9DA3-4E424C45FE97}"/>
              </a:ext>
            </a:extLst>
          </p:cNvPr>
          <p:cNvSpPr txBox="1"/>
          <p:nvPr/>
        </p:nvSpPr>
        <p:spPr>
          <a:xfrm>
            <a:off x="7518683" y="3338207"/>
            <a:ext cx="2438904" cy="657107"/>
          </a:xfrm>
          <a:prstGeom prst="rect">
            <a:avLst/>
          </a:prstGeom>
          <a:noFill/>
        </p:spPr>
        <p:txBody>
          <a:bodyPr wrap="square" lIns="193551" tIns="96776" rIns="193551" bIns="96776" rtlCol="0">
            <a:spAutoFit/>
          </a:bodyPr>
          <a:lstStyle/>
          <a:p>
            <a:r>
              <a:rPr lang="en-US" sz="3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endParaRPr lang="en-US" sz="3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="" xmlns:a16="http://schemas.microsoft.com/office/drawing/2014/main" id="{BFBAA51B-3709-46BA-B380-E31F836CAD00}"/>
              </a:ext>
            </a:extLst>
          </p:cNvPr>
          <p:cNvSpPr/>
          <p:nvPr/>
        </p:nvSpPr>
        <p:spPr>
          <a:xfrm>
            <a:off x="6352416" y="1567088"/>
            <a:ext cx="2435983" cy="4897211"/>
          </a:xfrm>
          <a:custGeom>
            <a:avLst/>
            <a:gdLst>
              <a:gd name="connsiteX0" fmla="*/ 1035894 w 1035894"/>
              <a:gd name="connsiteY0" fmla="*/ 0 h 2085323"/>
              <a:gd name="connsiteX1" fmla="*/ 876034 w 1035894"/>
              <a:gd name="connsiteY1" fmla="*/ 12788 h 2085323"/>
              <a:gd name="connsiteX2" fmla="*/ 850456 w 1035894"/>
              <a:gd name="connsiteY2" fmla="*/ 19183 h 2085323"/>
              <a:gd name="connsiteX3" fmla="*/ 818484 w 1035894"/>
              <a:gd name="connsiteY3" fmla="*/ 25577 h 2085323"/>
              <a:gd name="connsiteX4" fmla="*/ 792906 w 1035894"/>
              <a:gd name="connsiteY4" fmla="*/ 31972 h 2085323"/>
              <a:gd name="connsiteX5" fmla="*/ 703385 w 1035894"/>
              <a:gd name="connsiteY5" fmla="*/ 44760 h 2085323"/>
              <a:gd name="connsiteX6" fmla="*/ 677807 w 1035894"/>
              <a:gd name="connsiteY6" fmla="*/ 57549 h 2085323"/>
              <a:gd name="connsiteX7" fmla="*/ 658624 w 1035894"/>
              <a:gd name="connsiteY7" fmla="*/ 70338 h 2085323"/>
              <a:gd name="connsiteX8" fmla="*/ 639441 w 1035894"/>
              <a:gd name="connsiteY8" fmla="*/ 76732 h 2085323"/>
              <a:gd name="connsiteX9" fmla="*/ 620257 w 1035894"/>
              <a:gd name="connsiteY9" fmla="*/ 89521 h 2085323"/>
              <a:gd name="connsiteX10" fmla="*/ 581891 w 1035894"/>
              <a:gd name="connsiteY10" fmla="*/ 102310 h 2085323"/>
              <a:gd name="connsiteX11" fmla="*/ 543525 w 1035894"/>
              <a:gd name="connsiteY11" fmla="*/ 121493 h 2085323"/>
              <a:gd name="connsiteX12" fmla="*/ 524341 w 1035894"/>
              <a:gd name="connsiteY12" fmla="*/ 134282 h 2085323"/>
              <a:gd name="connsiteX13" fmla="*/ 479581 w 1035894"/>
              <a:gd name="connsiteY13" fmla="*/ 147071 h 2085323"/>
              <a:gd name="connsiteX14" fmla="*/ 460397 w 1035894"/>
              <a:gd name="connsiteY14" fmla="*/ 153465 h 2085323"/>
              <a:gd name="connsiteX15" fmla="*/ 441214 w 1035894"/>
              <a:gd name="connsiteY15" fmla="*/ 172649 h 2085323"/>
              <a:gd name="connsiteX16" fmla="*/ 428425 w 1035894"/>
              <a:gd name="connsiteY16" fmla="*/ 191832 h 2085323"/>
              <a:gd name="connsiteX17" fmla="*/ 409242 w 1035894"/>
              <a:gd name="connsiteY17" fmla="*/ 204621 h 2085323"/>
              <a:gd name="connsiteX18" fmla="*/ 390059 w 1035894"/>
              <a:gd name="connsiteY18" fmla="*/ 223804 h 2085323"/>
              <a:gd name="connsiteX19" fmla="*/ 313326 w 1035894"/>
              <a:gd name="connsiteY19" fmla="*/ 287748 h 2085323"/>
              <a:gd name="connsiteX20" fmla="*/ 287748 w 1035894"/>
              <a:gd name="connsiteY20" fmla="*/ 332509 h 2085323"/>
              <a:gd name="connsiteX21" fmla="*/ 268565 w 1035894"/>
              <a:gd name="connsiteY21" fmla="*/ 345298 h 2085323"/>
              <a:gd name="connsiteX22" fmla="*/ 223804 w 1035894"/>
              <a:gd name="connsiteY22" fmla="*/ 402847 h 2085323"/>
              <a:gd name="connsiteX23" fmla="*/ 198227 w 1035894"/>
              <a:gd name="connsiteY23" fmla="*/ 434819 h 2085323"/>
              <a:gd name="connsiteX24" fmla="*/ 172649 w 1035894"/>
              <a:gd name="connsiteY24" fmla="*/ 473186 h 2085323"/>
              <a:gd name="connsiteX25" fmla="*/ 159860 w 1035894"/>
              <a:gd name="connsiteY25" fmla="*/ 492369 h 2085323"/>
              <a:gd name="connsiteX26" fmla="*/ 147071 w 1035894"/>
              <a:gd name="connsiteY26" fmla="*/ 511552 h 2085323"/>
              <a:gd name="connsiteX27" fmla="*/ 134283 w 1035894"/>
              <a:gd name="connsiteY27" fmla="*/ 530735 h 2085323"/>
              <a:gd name="connsiteX28" fmla="*/ 115099 w 1035894"/>
              <a:gd name="connsiteY28" fmla="*/ 594679 h 2085323"/>
              <a:gd name="connsiteX29" fmla="*/ 76733 w 1035894"/>
              <a:gd name="connsiteY29" fmla="*/ 652229 h 2085323"/>
              <a:gd name="connsiteX30" fmla="*/ 63944 w 1035894"/>
              <a:gd name="connsiteY30" fmla="*/ 671412 h 2085323"/>
              <a:gd name="connsiteX31" fmla="*/ 51155 w 1035894"/>
              <a:gd name="connsiteY31" fmla="*/ 696990 h 2085323"/>
              <a:gd name="connsiteX32" fmla="*/ 38367 w 1035894"/>
              <a:gd name="connsiteY32" fmla="*/ 748145 h 2085323"/>
              <a:gd name="connsiteX33" fmla="*/ 19183 w 1035894"/>
              <a:gd name="connsiteY33" fmla="*/ 837667 h 2085323"/>
              <a:gd name="connsiteX34" fmla="*/ 12789 w 1035894"/>
              <a:gd name="connsiteY34" fmla="*/ 888822 h 2085323"/>
              <a:gd name="connsiteX35" fmla="*/ 6395 w 1035894"/>
              <a:gd name="connsiteY35" fmla="*/ 908005 h 2085323"/>
              <a:gd name="connsiteX36" fmla="*/ 0 w 1035894"/>
              <a:gd name="connsiteY36" fmla="*/ 933583 h 2085323"/>
              <a:gd name="connsiteX37" fmla="*/ 6395 w 1035894"/>
              <a:gd name="connsiteY37" fmla="*/ 1093443 h 2085323"/>
              <a:gd name="connsiteX38" fmla="*/ 19183 w 1035894"/>
              <a:gd name="connsiteY38" fmla="*/ 1157387 h 2085323"/>
              <a:gd name="connsiteX39" fmla="*/ 25578 w 1035894"/>
              <a:gd name="connsiteY39" fmla="*/ 1227725 h 2085323"/>
              <a:gd name="connsiteX40" fmla="*/ 38367 w 1035894"/>
              <a:gd name="connsiteY40" fmla="*/ 1310853 h 2085323"/>
              <a:gd name="connsiteX41" fmla="*/ 51155 w 1035894"/>
              <a:gd name="connsiteY41" fmla="*/ 1330036 h 2085323"/>
              <a:gd name="connsiteX42" fmla="*/ 70339 w 1035894"/>
              <a:gd name="connsiteY42" fmla="*/ 1368402 h 2085323"/>
              <a:gd name="connsiteX43" fmla="*/ 83127 w 1035894"/>
              <a:gd name="connsiteY43" fmla="*/ 1413163 h 2085323"/>
              <a:gd name="connsiteX44" fmla="*/ 95916 w 1035894"/>
              <a:gd name="connsiteY44" fmla="*/ 1457924 h 2085323"/>
              <a:gd name="connsiteX45" fmla="*/ 108705 w 1035894"/>
              <a:gd name="connsiteY45" fmla="*/ 1585812 h 2085323"/>
              <a:gd name="connsiteX46" fmla="*/ 121494 w 1035894"/>
              <a:gd name="connsiteY46" fmla="*/ 1604995 h 2085323"/>
              <a:gd name="connsiteX47" fmla="*/ 140677 w 1035894"/>
              <a:gd name="connsiteY47" fmla="*/ 1611390 h 2085323"/>
              <a:gd name="connsiteX48" fmla="*/ 159860 w 1035894"/>
              <a:gd name="connsiteY48" fmla="*/ 1624179 h 2085323"/>
              <a:gd name="connsiteX49" fmla="*/ 191832 w 1035894"/>
              <a:gd name="connsiteY49" fmla="*/ 1681728 h 2085323"/>
              <a:gd name="connsiteX50" fmla="*/ 217410 w 1035894"/>
              <a:gd name="connsiteY50" fmla="*/ 1720095 h 2085323"/>
              <a:gd name="connsiteX51" fmla="*/ 230199 w 1035894"/>
              <a:gd name="connsiteY51" fmla="*/ 1739278 h 2085323"/>
              <a:gd name="connsiteX52" fmla="*/ 268565 w 1035894"/>
              <a:gd name="connsiteY52" fmla="*/ 1764856 h 2085323"/>
              <a:gd name="connsiteX53" fmla="*/ 287748 w 1035894"/>
              <a:gd name="connsiteY53" fmla="*/ 1777644 h 2085323"/>
              <a:gd name="connsiteX54" fmla="*/ 313326 w 1035894"/>
              <a:gd name="connsiteY54" fmla="*/ 1784039 h 2085323"/>
              <a:gd name="connsiteX55" fmla="*/ 351692 w 1035894"/>
              <a:gd name="connsiteY55" fmla="*/ 1809616 h 2085323"/>
              <a:gd name="connsiteX56" fmla="*/ 396453 w 1035894"/>
              <a:gd name="connsiteY56" fmla="*/ 1867166 h 2085323"/>
              <a:gd name="connsiteX57" fmla="*/ 409242 w 1035894"/>
              <a:gd name="connsiteY57" fmla="*/ 1886349 h 2085323"/>
              <a:gd name="connsiteX58" fmla="*/ 466792 w 1035894"/>
              <a:gd name="connsiteY58" fmla="*/ 1911927 h 2085323"/>
              <a:gd name="connsiteX59" fmla="*/ 511553 w 1035894"/>
              <a:gd name="connsiteY59" fmla="*/ 1937505 h 2085323"/>
              <a:gd name="connsiteX60" fmla="*/ 549919 w 1035894"/>
              <a:gd name="connsiteY60" fmla="*/ 1963082 h 2085323"/>
              <a:gd name="connsiteX61" fmla="*/ 588285 w 1035894"/>
              <a:gd name="connsiteY61" fmla="*/ 1988660 h 2085323"/>
              <a:gd name="connsiteX62" fmla="*/ 607469 w 1035894"/>
              <a:gd name="connsiteY62" fmla="*/ 2001449 h 2085323"/>
              <a:gd name="connsiteX63" fmla="*/ 633046 w 1035894"/>
              <a:gd name="connsiteY63" fmla="*/ 2020632 h 2085323"/>
              <a:gd name="connsiteX64" fmla="*/ 652230 w 1035894"/>
              <a:gd name="connsiteY64" fmla="*/ 2027026 h 2085323"/>
              <a:gd name="connsiteX65" fmla="*/ 690596 w 1035894"/>
              <a:gd name="connsiteY65" fmla="*/ 2052604 h 2085323"/>
              <a:gd name="connsiteX66" fmla="*/ 882428 w 1035894"/>
              <a:gd name="connsiteY66" fmla="*/ 2071787 h 2085323"/>
              <a:gd name="connsiteX67" fmla="*/ 927189 w 1035894"/>
              <a:gd name="connsiteY67" fmla="*/ 2084576 h 2085323"/>
              <a:gd name="connsiteX68" fmla="*/ 1023105 w 1035894"/>
              <a:gd name="connsiteY68" fmla="*/ 2084576 h 208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35894" h="2085323">
                <a:moveTo>
                  <a:pt x="1035894" y="0"/>
                </a:moveTo>
                <a:cubicBezTo>
                  <a:pt x="939010" y="16146"/>
                  <a:pt x="1068386" y="-3939"/>
                  <a:pt x="876034" y="12788"/>
                </a:cubicBezTo>
                <a:cubicBezTo>
                  <a:pt x="867279" y="13549"/>
                  <a:pt x="859035" y="17277"/>
                  <a:pt x="850456" y="19183"/>
                </a:cubicBezTo>
                <a:cubicBezTo>
                  <a:pt x="839846" y="21541"/>
                  <a:pt x="829094" y="23219"/>
                  <a:pt x="818484" y="25577"/>
                </a:cubicBezTo>
                <a:cubicBezTo>
                  <a:pt x="809905" y="27483"/>
                  <a:pt x="801524" y="30248"/>
                  <a:pt x="792906" y="31972"/>
                </a:cubicBezTo>
                <a:cubicBezTo>
                  <a:pt x="762180" y="38117"/>
                  <a:pt x="734812" y="40832"/>
                  <a:pt x="703385" y="44760"/>
                </a:cubicBezTo>
                <a:cubicBezTo>
                  <a:pt x="694859" y="49023"/>
                  <a:pt x="686083" y="52820"/>
                  <a:pt x="677807" y="57549"/>
                </a:cubicBezTo>
                <a:cubicBezTo>
                  <a:pt x="671134" y="61362"/>
                  <a:pt x="665498" y="66901"/>
                  <a:pt x="658624" y="70338"/>
                </a:cubicBezTo>
                <a:cubicBezTo>
                  <a:pt x="652595" y="73352"/>
                  <a:pt x="645835" y="74601"/>
                  <a:pt x="639441" y="76732"/>
                </a:cubicBezTo>
                <a:cubicBezTo>
                  <a:pt x="633046" y="80995"/>
                  <a:pt x="627280" y="86400"/>
                  <a:pt x="620257" y="89521"/>
                </a:cubicBezTo>
                <a:cubicBezTo>
                  <a:pt x="607938" y="94996"/>
                  <a:pt x="581891" y="102310"/>
                  <a:pt x="581891" y="102310"/>
                </a:cubicBezTo>
                <a:cubicBezTo>
                  <a:pt x="526919" y="138959"/>
                  <a:pt x="596468" y="95022"/>
                  <a:pt x="543525" y="121493"/>
                </a:cubicBezTo>
                <a:cubicBezTo>
                  <a:pt x="536651" y="124930"/>
                  <a:pt x="531215" y="130845"/>
                  <a:pt x="524341" y="134282"/>
                </a:cubicBezTo>
                <a:cubicBezTo>
                  <a:pt x="514116" y="139395"/>
                  <a:pt x="489148" y="144338"/>
                  <a:pt x="479581" y="147071"/>
                </a:cubicBezTo>
                <a:cubicBezTo>
                  <a:pt x="473100" y="148923"/>
                  <a:pt x="466792" y="151334"/>
                  <a:pt x="460397" y="153465"/>
                </a:cubicBezTo>
                <a:cubicBezTo>
                  <a:pt x="454003" y="159860"/>
                  <a:pt x="447003" y="165702"/>
                  <a:pt x="441214" y="172649"/>
                </a:cubicBezTo>
                <a:cubicBezTo>
                  <a:pt x="436294" y="178553"/>
                  <a:pt x="433859" y="186398"/>
                  <a:pt x="428425" y="191832"/>
                </a:cubicBezTo>
                <a:cubicBezTo>
                  <a:pt x="422991" y="197266"/>
                  <a:pt x="415146" y="199701"/>
                  <a:pt x="409242" y="204621"/>
                </a:cubicBezTo>
                <a:cubicBezTo>
                  <a:pt x="402295" y="210410"/>
                  <a:pt x="397197" y="218252"/>
                  <a:pt x="390059" y="223804"/>
                </a:cubicBezTo>
                <a:cubicBezTo>
                  <a:pt x="366018" y="242502"/>
                  <a:pt x="327995" y="258412"/>
                  <a:pt x="313326" y="287748"/>
                </a:cubicBezTo>
                <a:cubicBezTo>
                  <a:pt x="308311" y="297777"/>
                  <a:pt x="296785" y="323472"/>
                  <a:pt x="287748" y="332509"/>
                </a:cubicBezTo>
                <a:cubicBezTo>
                  <a:pt x="282314" y="337943"/>
                  <a:pt x="274959" y="341035"/>
                  <a:pt x="268565" y="345298"/>
                </a:cubicBezTo>
                <a:cubicBezTo>
                  <a:pt x="237972" y="391188"/>
                  <a:pt x="253857" y="372796"/>
                  <a:pt x="223804" y="402847"/>
                </a:cubicBezTo>
                <a:cubicBezTo>
                  <a:pt x="209405" y="446046"/>
                  <a:pt x="229374" y="399222"/>
                  <a:pt x="198227" y="434819"/>
                </a:cubicBezTo>
                <a:cubicBezTo>
                  <a:pt x="188106" y="446387"/>
                  <a:pt x="181175" y="460397"/>
                  <a:pt x="172649" y="473186"/>
                </a:cubicBezTo>
                <a:lnTo>
                  <a:pt x="159860" y="492369"/>
                </a:lnTo>
                <a:lnTo>
                  <a:pt x="147071" y="511552"/>
                </a:lnTo>
                <a:lnTo>
                  <a:pt x="134283" y="530735"/>
                </a:lnTo>
                <a:cubicBezTo>
                  <a:pt x="130708" y="545033"/>
                  <a:pt x="121326" y="585339"/>
                  <a:pt x="115099" y="594679"/>
                </a:cubicBezTo>
                <a:lnTo>
                  <a:pt x="76733" y="652229"/>
                </a:lnTo>
                <a:cubicBezTo>
                  <a:pt x="72470" y="658623"/>
                  <a:pt x="67381" y="664538"/>
                  <a:pt x="63944" y="671412"/>
                </a:cubicBezTo>
                <a:lnTo>
                  <a:pt x="51155" y="696990"/>
                </a:lnTo>
                <a:lnTo>
                  <a:pt x="38367" y="748145"/>
                </a:lnTo>
                <a:cubicBezTo>
                  <a:pt x="31100" y="777215"/>
                  <a:pt x="22813" y="808626"/>
                  <a:pt x="19183" y="837667"/>
                </a:cubicBezTo>
                <a:cubicBezTo>
                  <a:pt x="17052" y="854719"/>
                  <a:pt x="15863" y="871915"/>
                  <a:pt x="12789" y="888822"/>
                </a:cubicBezTo>
                <a:cubicBezTo>
                  <a:pt x="11583" y="895453"/>
                  <a:pt x="8247" y="901524"/>
                  <a:pt x="6395" y="908005"/>
                </a:cubicBezTo>
                <a:cubicBezTo>
                  <a:pt x="3981" y="916455"/>
                  <a:pt x="2132" y="925057"/>
                  <a:pt x="0" y="933583"/>
                </a:cubicBezTo>
                <a:cubicBezTo>
                  <a:pt x="2132" y="986870"/>
                  <a:pt x="1841" y="1040309"/>
                  <a:pt x="6395" y="1093443"/>
                </a:cubicBezTo>
                <a:cubicBezTo>
                  <a:pt x="8251" y="1115100"/>
                  <a:pt x="19183" y="1157387"/>
                  <a:pt x="19183" y="1157387"/>
                </a:cubicBezTo>
                <a:cubicBezTo>
                  <a:pt x="21315" y="1180833"/>
                  <a:pt x="23235" y="1204299"/>
                  <a:pt x="25578" y="1227725"/>
                </a:cubicBezTo>
                <a:cubicBezTo>
                  <a:pt x="26695" y="1238896"/>
                  <a:pt x="30135" y="1291645"/>
                  <a:pt x="38367" y="1310853"/>
                </a:cubicBezTo>
                <a:cubicBezTo>
                  <a:pt x="41394" y="1317917"/>
                  <a:pt x="47718" y="1323162"/>
                  <a:pt x="51155" y="1330036"/>
                </a:cubicBezTo>
                <a:cubicBezTo>
                  <a:pt x="77625" y="1382975"/>
                  <a:pt x="33694" y="1313436"/>
                  <a:pt x="70339" y="1368402"/>
                </a:cubicBezTo>
                <a:cubicBezTo>
                  <a:pt x="85679" y="1414425"/>
                  <a:pt x="67058" y="1356924"/>
                  <a:pt x="83127" y="1413163"/>
                </a:cubicBezTo>
                <a:cubicBezTo>
                  <a:pt x="101471" y="1477366"/>
                  <a:pt x="75931" y="1377977"/>
                  <a:pt x="95916" y="1457924"/>
                </a:cubicBezTo>
                <a:cubicBezTo>
                  <a:pt x="96289" y="1464262"/>
                  <a:pt x="92025" y="1552452"/>
                  <a:pt x="108705" y="1585812"/>
                </a:cubicBezTo>
                <a:cubicBezTo>
                  <a:pt x="112142" y="1592686"/>
                  <a:pt x="115493" y="1600194"/>
                  <a:pt x="121494" y="1604995"/>
                </a:cubicBezTo>
                <a:cubicBezTo>
                  <a:pt x="126757" y="1609206"/>
                  <a:pt x="134648" y="1608376"/>
                  <a:pt x="140677" y="1611390"/>
                </a:cubicBezTo>
                <a:cubicBezTo>
                  <a:pt x="147551" y="1614827"/>
                  <a:pt x="153466" y="1619916"/>
                  <a:pt x="159860" y="1624179"/>
                </a:cubicBezTo>
                <a:cubicBezTo>
                  <a:pt x="171116" y="1657943"/>
                  <a:pt x="162516" y="1637753"/>
                  <a:pt x="191832" y="1681728"/>
                </a:cubicBezTo>
                <a:lnTo>
                  <a:pt x="217410" y="1720095"/>
                </a:lnTo>
                <a:cubicBezTo>
                  <a:pt x="221673" y="1726489"/>
                  <a:pt x="223805" y="1735015"/>
                  <a:pt x="230199" y="1739278"/>
                </a:cubicBezTo>
                <a:lnTo>
                  <a:pt x="268565" y="1764856"/>
                </a:lnTo>
                <a:cubicBezTo>
                  <a:pt x="274959" y="1769119"/>
                  <a:pt x="280293" y="1775780"/>
                  <a:pt x="287748" y="1777644"/>
                </a:cubicBezTo>
                <a:lnTo>
                  <a:pt x="313326" y="1784039"/>
                </a:lnTo>
                <a:cubicBezTo>
                  <a:pt x="326115" y="1792565"/>
                  <a:pt x="343166" y="1796827"/>
                  <a:pt x="351692" y="1809616"/>
                </a:cubicBezTo>
                <a:cubicBezTo>
                  <a:pt x="416335" y="1906581"/>
                  <a:pt x="346369" y="1807066"/>
                  <a:pt x="396453" y="1867166"/>
                </a:cubicBezTo>
                <a:cubicBezTo>
                  <a:pt x="401373" y="1873070"/>
                  <a:pt x="403808" y="1880915"/>
                  <a:pt x="409242" y="1886349"/>
                </a:cubicBezTo>
                <a:cubicBezTo>
                  <a:pt x="428053" y="1905160"/>
                  <a:pt x="441462" y="1899262"/>
                  <a:pt x="466792" y="1911927"/>
                </a:cubicBezTo>
                <a:cubicBezTo>
                  <a:pt x="499243" y="1928153"/>
                  <a:pt x="484438" y="1919429"/>
                  <a:pt x="511553" y="1937505"/>
                </a:cubicBezTo>
                <a:cubicBezTo>
                  <a:pt x="536437" y="1974833"/>
                  <a:pt x="508627" y="1942436"/>
                  <a:pt x="549919" y="1963082"/>
                </a:cubicBezTo>
                <a:cubicBezTo>
                  <a:pt x="563667" y="1969956"/>
                  <a:pt x="575496" y="1980134"/>
                  <a:pt x="588285" y="1988660"/>
                </a:cubicBezTo>
                <a:cubicBezTo>
                  <a:pt x="594680" y="1992923"/>
                  <a:pt x="601321" y="1996838"/>
                  <a:pt x="607469" y="2001449"/>
                </a:cubicBezTo>
                <a:cubicBezTo>
                  <a:pt x="615995" y="2007843"/>
                  <a:pt x="623793" y="2015345"/>
                  <a:pt x="633046" y="2020632"/>
                </a:cubicBezTo>
                <a:cubicBezTo>
                  <a:pt x="638898" y="2023976"/>
                  <a:pt x="645835" y="2024895"/>
                  <a:pt x="652230" y="2027026"/>
                </a:cubicBezTo>
                <a:lnTo>
                  <a:pt x="690596" y="2052604"/>
                </a:lnTo>
                <a:cubicBezTo>
                  <a:pt x="757696" y="2097338"/>
                  <a:pt x="702099" y="2065109"/>
                  <a:pt x="882428" y="2071787"/>
                </a:cubicBezTo>
                <a:cubicBezTo>
                  <a:pt x="892627" y="2075186"/>
                  <a:pt x="917658" y="2084074"/>
                  <a:pt x="927189" y="2084576"/>
                </a:cubicBezTo>
                <a:cubicBezTo>
                  <a:pt x="959117" y="2086257"/>
                  <a:pt x="991133" y="2084576"/>
                  <a:pt x="1023105" y="2084576"/>
                </a:cubicBezTo>
              </a:path>
            </a:pathLst>
          </a:custGeom>
          <a:noFill/>
          <a:ln w="38100">
            <a:solidFill>
              <a:srgbClr val="1F02AE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93E64C5-13DC-44D8-B5E3-75DDF9B6E127}"/>
              </a:ext>
            </a:extLst>
          </p:cNvPr>
          <p:cNvSpPr txBox="1"/>
          <p:nvPr/>
        </p:nvSpPr>
        <p:spPr>
          <a:xfrm>
            <a:off x="6214049" y="1737715"/>
            <a:ext cx="4057572" cy="580163"/>
          </a:xfrm>
          <a:prstGeom prst="rect">
            <a:avLst/>
          </a:prstGeom>
          <a:noFill/>
        </p:spPr>
        <p:txBody>
          <a:bodyPr wrap="square" lIns="193551" tIns="96776" rIns="193551" bIns="96776" rtlCol="0">
            <a:spAutoFit/>
          </a:bodyPr>
          <a:lstStyle/>
          <a:p>
            <a:r>
              <a:rPr lang="en-US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 meridian</a:t>
            </a:r>
            <a:endParaRPr lang="en-US" sz="2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="" xmlns:a16="http://schemas.microsoft.com/office/drawing/2014/main" id="{CDB13828-434E-441F-9B51-BD2B9B6BDBBB}"/>
              </a:ext>
            </a:extLst>
          </p:cNvPr>
          <p:cNvSpPr/>
          <p:nvPr/>
        </p:nvSpPr>
        <p:spPr>
          <a:xfrm>
            <a:off x="6625332" y="2809145"/>
            <a:ext cx="4690368" cy="391255"/>
          </a:xfrm>
          <a:custGeom>
            <a:avLst/>
            <a:gdLst>
              <a:gd name="connsiteX0" fmla="*/ 0 w 1943899"/>
              <a:gd name="connsiteY0" fmla="*/ 0 h 157289"/>
              <a:gd name="connsiteX1" fmla="*/ 38366 w 1943899"/>
              <a:gd name="connsiteY1" fmla="*/ 19183 h 157289"/>
              <a:gd name="connsiteX2" fmla="*/ 76733 w 1943899"/>
              <a:gd name="connsiteY2" fmla="*/ 25577 h 157289"/>
              <a:gd name="connsiteX3" fmla="*/ 95916 w 1943899"/>
              <a:gd name="connsiteY3" fmla="*/ 31972 h 157289"/>
              <a:gd name="connsiteX4" fmla="*/ 191832 w 1943899"/>
              <a:gd name="connsiteY4" fmla="*/ 44760 h 157289"/>
              <a:gd name="connsiteX5" fmla="*/ 223804 w 1943899"/>
              <a:gd name="connsiteY5" fmla="*/ 51155 h 157289"/>
              <a:gd name="connsiteX6" fmla="*/ 262171 w 1943899"/>
              <a:gd name="connsiteY6" fmla="*/ 57549 h 157289"/>
              <a:gd name="connsiteX7" fmla="*/ 287748 w 1943899"/>
              <a:gd name="connsiteY7" fmla="*/ 63944 h 157289"/>
              <a:gd name="connsiteX8" fmla="*/ 332509 w 1943899"/>
              <a:gd name="connsiteY8" fmla="*/ 70338 h 157289"/>
              <a:gd name="connsiteX9" fmla="*/ 383664 w 1943899"/>
              <a:gd name="connsiteY9" fmla="*/ 83127 h 157289"/>
              <a:gd name="connsiteX10" fmla="*/ 447608 w 1943899"/>
              <a:gd name="connsiteY10" fmla="*/ 89521 h 157289"/>
              <a:gd name="connsiteX11" fmla="*/ 466792 w 1943899"/>
              <a:gd name="connsiteY11" fmla="*/ 95916 h 157289"/>
              <a:gd name="connsiteX12" fmla="*/ 543524 w 1943899"/>
              <a:gd name="connsiteY12" fmla="*/ 108705 h 157289"/>
              <a:gd name="connsiteX13" fmla="*/ 613863 w 1943899"/>
              <a:gd name="connsiteY13" fmla="*/ 121493 h 157289"/>
              <a:gd name="connsiteX14" fmla="*/ 639441 w 1943899"/>
              <a:gd name="connsiteY14" fmla="*/ 127888 h 157289"/>
              <a:gd name="connsiteX15" fmla="*/ 741751 w 1943899"/>
              <a:gd name="connsiteY15" fmla="*/ 147071 h 157289"/>
              <a:gd name="connsiteX16" fmla="*/ 805695 w 1943899"/>
              <a:gd name="connsiteY16" fmla="*/ 140677 h 157289"/>
              <a:gd name="connsiteX17" fmla="*/ 831273 w 1943899"/>
              <a:gd name="connsiteY17" fmla="*/ 134282 h 157289"/>
              <a:gd name="connsiteX18" fmla="*/ 933583 w 1943899"/>
              <a:gd name="connsiteY18" fmla="*/ 140677 h 157289"/>
              <a:gd name="connsiteX19" fmla="*/ 1176571 w 1943899"/>
              <a:gd name="connsiteY19" fmla="*/ 147071 h 157289"/>
              <a:gd name="connsiteX20" fmla="*/ 1234120 w 1943899"/>
              <a:gd name="connsiteY20" fmla="*/ 134282 h 157289"/>
              <a:gd name="connsiteX21" fmla="*/ 1464319 w 1943899"/>
              <a:gd name="connsiteY21" fmla="*/ 127888 h 157289"/>
              <a:gd name="connsiteX22" fmla="*/ 1515474 w 1943899"/>
              <a:gd name="connsiteY22" fmla="*/ 121493 h 157289"/>
              <a:gd name="connsiteX23" fmla="*/ 1534657 w 1943899"/>
              <a:gd name="connsiteY23" fmla="*/ 115099 h 157289"/>
              <a:gd name="connsiteX24" fmla="*/ 1617785 w 1943899"/>
              <a:gd name="connsiteY24" fmla="*/ 108705 h 157289"/>
              <a:gd name="connsiteX25" fmla="*/ 1643362 w 1943899"/>
              <a:gd name="connsiteY25" fmla="*/ 102310 h 157289"/>
              <a:gd name="connsiteX26" fmla="*/ 1675334 w 1943899"/>
              <a:gd name="connsiteY26" fmla="*/ 95916 h 157289"/>
              <a:gd name="connsiteX27" fmla="*/ 1694517 w 1943899"/>
              <a:gd name="connsiteY27" fmla="*/ 89521 h 157289"/>
              <a:gd name="connsiteX28" fmla="*/ 1745673 w 1943899"/>
              <a:gd name="connsiteY28" fmla="*/ 76732 h 157289"/>
              <a:gd name="connsiteX29" fmla="*/ 1764856 w 1943899"/>
              <a:gd name="connsiteY29" fmla="*/ 63944 h 157289"/>
              <a:gd name="connsiteX30" fmla="*/ 1854378 w 1943899"/>
              <a:gd name="connsiteY30" fmla="*/ 44760 h 157289"/>
              <a:gd name="connsiteX31" fmla="*/ 1886350 w 1943899"/>
              <a:gd name="connsiteY31" fmla="*/ 38366 h 157289"/>
              <a:gd name="connsiteX32" fmla="*/ 1924716 w 1943899"/>
              <a:gd name="connsiteY32" fmla="*/ 25577 h 157289"/>
              <a:gd name="connsiteX33" fmla="*/ 1943899 w 1943899"/>
              <a:gd name="connsiteY33" fmla="*/ 12788 h 157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943899" h="157289">
                <a:moveTo>
                  <a:pt x="0" y="0"/>
                </a:moveTo>
                <a:cubicBezTo>
                  <a:pt x="12789" y="6394"/>
                  <a:pt x="24802" y="14662"/>
                  <a:pt x="38366" y="19183"/>
                </a:cubicBezTo>
                <a:cubicBezTo>
                  <a:pt x="50666" y="23283"/>
                  <a:pt x="64076" y="22764"/>
                  <a:pt x="76733" y="25577"/>
                </a:cubicBezTo>
                <a:cubicBezTo>
                  <a:pt x="83313" y="27039"/>
                  <a:pt x="89336" y="30510"/>
                  <a:pt x="95916" y="31972"/>
                </a:cubicBezTo>
                <a:cubicBezTo>
                  <a:pt x="132058" y="40004"/>
                  <a:pt x="153052" y="39220"/>
                  <a:pt x="191832" y="44760"/>
                </a:cubicBezTo>
                <a:cubicBezTo>
                  <a:pt x="202591" y="46297"/>
                  <a:pt x="213111" y="49211"/>
                  <a:pt x="223804" y="51155"/>
                </a:cubicBezTo>
                <a:cubicBezTo>
                  <a:pt x="236560" y="53474"/>
                  <a:pt x="249457" y="55006"/>
                  <a:pt x="262171" y="57549"/>
                </a:cubicBezTo>
                <a:cubicBezTo>
                  <a:pt x="270788" y="59273"/>
                  <a:pt x="279102" y="62372"/>
                  <a:pt x="287748" y="63944"/>
                </a:cubicBezTo>
                <a:cubicBezTo>
                  <a:pt x="302577" y="66640"/>
                  <a:pt x="317730" y="67382"/>
                  <a:pt x="332509" y="70338"/>
                </a:cubicBezTo>
                <a:cubicBezTo>
                  <a:pt x="349744" y="73785"/>
                  <a:pt x="366175" y="81378"/>
                  <a:pt x="383664" y="83127"/>
                </a:cubicBezTo>
                <a:lnTo>
                  <a:pt x="447608" y="89521"/>
                </a:lnTo>
                <a:cubicBezTo>
                  <a:pt x="454003" y="91653"/>
                  <a:pt x="460182" y="94594"/>
                  <a:pt x="466792" y="95916"/>
                </a:cubicBezTo>
                <a:cubicBezTo>
                  <a:pt x="492219" y="101002"/>
                  <a:pt x="518368" y="102416"/>
                  <a:pt x="543524" y="108705"/>
                </a:cubicBezTo>
                <a:cubicBezTo>
                  <a:pt x="601547" y="123210"/>
                  <a:pt x="529835" y="106215"/>
                  <a:pt x="613863" y="121493"/>
                </a:cubicBezTo>
                <a:cubicBezTo>
                  <a:pt x="622510" y="123065"/>
                  <a:pt x="630848" y="126047"/>
                  <a:pt x="639441" y="127888"/>
                </a:cubicBezTo>
                <a:cubicBezTo>
                  <a:pt x="693101" y="139387"/>
                  <a:pt x="695661" y="139390"/>
                  <a:pt x="741751" y="147071"/>
                </a:cubicBezTo>
                <a:cubicBezTo>
                  <a:pt x="763066" y="144940"/>
                  <a:pt x="784489" y="143706"/>
                  <a:pt x="805695" y="140677"/>
                </a:cubicBezTo>
                <a:cubicBezTo>
                  <a:pt x="814395" y="139434"/>
                  <a:pt x="822485" y="134282"/>
                  <a:pt x="831273" y="134282"/>
                </a:cubicBezTo>
                <a:cubicBezTo>
                  <a:pt x="865443" y="134282"/>
                  <a:pt x="899480" y="138545"/>
                  <a:pt x="933583" y="140677"/>
                </a:cubicBezTo>
                <a:cubicBezTo>
                  <a:pt x="1046808" y="168982"/>
                  <a:pt x="967171" y="154051"/>
                  <a:pt x="1176571" y="147071"/>
                </a:cubicBezTo>
                <a:cubicBezTo>
                  <a:pt x="1188023" y="144208"/>
                  <a:pt x="1224039" y="134774"/>
                  <a:pt x="1234120" y="134282"/>
                </a:cubicBezTo>
                <a:cubicBezTo>
                  <a:pt x="1310791" y="130542"/>
                  <a:pt x="1387586" y="130019"/>
                  <a:pt x="1464319" y="127888"/>
                </a:cubicBezTo>
                <a:cubicBezTo>
                  <a:pt x="1481371" y="125756"/>
                  <a:pt x="1498567" y="124567"/>
                  <a:pt x="1515474" y="121493"/>
                </a:cubicBezTo>
                <a:cubicBezTo>
                  <a:pt x="1522105" y="120287"/>
                  <a:pt x="1527969" y="115935"/>
                  <a:pt x="1534657" y="115099"/>
                </a:cubicBezTo>
                <a:cubicBezTo>
                  <a:pt x="1562234" y="111652"/>
                  <a:pt x="1590076" y="110836"/>
                  <a:pt x="1617785" y="108705"/>
                </a:cubicBezTo>
                <a:cubicBezTo>
                  <a:pt x="1626311" y="106573"/>
                  <a:pt x="1634783" y="104216"/>
                  <a:pt x="1643362" y="102310"/>
                </a:cubicBezTo>
                <a:cubicBezTo>
                  <a:pt x="1653972" y="99952"/>
                  <a:pt x="1664790" y="98552"/>
                  <a:pt x="1675334" y="95916"/>
                </a:cubicBezTo>
                <a:cubicBezTo>
                  <a:pt x="1681873" y="94281"/>
                  <a:pt x="1688014" y="91295"/>
                  <a:pt x="1694517" y="89521"/>
                </a:cubicBezTo>
                <a:cubicBezTo>
                  <a:pt x="1711474" y="84896"/>
                  <a:pt x="1745673" y="76732"/>
                  <a:pt x="1745673" y="76732"/>
                </a:cubicBezTo>
                <a:cubicBezTo>
                  <a:pt x="1752067" y="72469"/>
                  <a:pt x="1757634" y="66570"/>
                  <a:pt x="1764856" y="63944"/>
                </a:cubicBezTo>
                <a:cubicBezTo>
                  <a:pt x="1795047" y="52966"/>
                  <a:pt x="1823417" y="50389"/>
                  <a:pt x="1854378" y="44760"/>
                </a:cubicBezTo>
                <a:cubicBezTo>
                  <a:pt x="1865071" y="42816"/>
                  <a:pt x="1875865" y="41226"/>
                  <a:pt x="1886350" y="38366"/>
                </a:cubicBezTo>
                <a:cubicBezTo>
                  <a:pt x="1899355" y="34819"/>
                  <a:pt x="1913500" y="33055"/>
                  <a:pt x="1924716" y="25577"/>
                </a:cubicBezTo>
                <a:lnTo>
                  <a:pt x="1943899" y="12788"/>
                </a:ln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A8CC866-5A65-483C-8088-D960D5B1EC0A}"/>
              </a:ext>
            </a:extLst>
          </p:cNvPr>
          <p:cNvSpPr txBox="1"/>
          <p:nvPr/>
        </p:nvSpPr>
        <p:spPr>
          <a:xfrm>
            <a:off x="7583746" y="2591425"/>
            <a:ext cx="1924957" cy="580163"/>
          </a:xfrm>
          <a:prstGeom prst="rect">
            <a:avLst/>
          </a:prstGeom>
          <a:noFill/>
        </p:spPr>
        <p:txBody>
          <a:bodyPr wrap="none" lIns="193551" tIns="96776" rIns="193551" bIns="96776" rtlCol="0">
            <a:spAutoFit/>
          </a:bodyPr>
          <a:lstStyle/>
          <a:p>
            <a:r>
              <a:rPr lang="en-US" sz="2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Parallellar</a:t>
            </a:r>
            <a:endParaRPr lang="en-US" sz="2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80EDBA1-A887-4237-BF50-AB783ECC3C6D}"/>
              </a:ext>
            </a:extLst>
          </p:cNvPr>
          <p:cNvSpPr txBox="1"/>
          <p:nvPr/>
        </p:nvSpPr>
        <p:spPr>
          <a:xfrm>
            <a:off x="2269671" y="2678166"/>
            <a:ext cx="3350026" cy="580163"/>
          </a:xfrm>
          <a:prstGeom prst="rect">
            <a:avLst/>
          </a:prstGeom>
          <a:noFill/>
        </p:spPr>
        <p:txBody>
          <a:bodyPr wrap="none" lIns="193551" tIns="96776" rIns="193551" bIns="96776" rtlCol="0">
            <a:spAutoFit/>
          </a:bodyPr>
          <a:lstStyle/>
          <a:p>
            <a:r>
              <a:rPr lang="en-US" sz="2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</a:t>
            </a:r>
            <a:endParaRPr lang="en-US" sz="2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23416A0-25CC-4B57-9D18-75CD0B2870C1}"/>
              </a:ext>
            </a:extLst>
          </p:cNvPr>
          <p:cNvSpPr txBox="1"/>
          <p:nvPr/>
        </p:nvSpPr>
        <p:spPr>
          <a:xfrm>
            <a:off x="2514021" y="4323734"/>
            <a:ext cx="3223389" cy="580163"/>
          </a:xfrm>
          <a:prstGeom prst="rect">
            <a:avLst/>
          </a:prstGeom>
          <a:noFill/>
        </p:spPr>
        <p:txBody>
          <a:bodyPr wrap="none" lIns="193551" tIns="96776" rIns="193551" bIns="96776" rtlCol="0">
            <a:spAutoFit/>
          </a:bodyPr>
          <a:lstStyle/>
          <a:p>
            <a:r>
              <a:rPr lang="en-US" sz="2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</a:t>
            </a:r>
            <a:endParaRPr lang="en-US" sz="2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6A988D3-1173-4C5A-B8A6-66EE2DFBEE2B}"/>
              </a:ext>
            </a:extLst>
          </p:cNvPr>
          <p:cNvSpPr txBox="1"/>
          <p:nvPr/>
        </p:nvSpPr>
        <p:spPr>
          <a:xfrm>
            <a:off x="2348923" y="959172"/>
            <a:ext cx="3124778" cy="580163"/>
          </a:xfrm>
          <a:prstGeom prst="rect">
            <a:avLst/>
          </a:prstGeom>
          <a:noFill/>
        </p:spPr>
        <p:txBody>
          <a:bodyPr wrap="square" lIns="193551" tIns="96776" rIns="193551" bIns="96776" rtlCol="0">
            <a:spAutoFit/>
          </a:bodyPr>
          <a:lstStyle/>
          <a:p>
            <a:r>
              <a:rPr lang="en-US" sz="2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</a:t>
            </a:r>
            <a:endParaRPr lang="en-US" sz="2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D7D5831-8B39-45FE-9095-15CC61F2CF6E}"/>
              </a:ext>
            </a:extLst>
          </p:cNvPr>
          <p:cNvSpPr txBox="1"/>
          <p:nvPr/>
        </p:nvSpPr>
        <p:spPr>
          <a:xfrm>
            <a:off x="7031616" y="945837"/>
            <a:ext cx="3188123" cy="580163"/>
          </a:xfrm>
          <a:prstGeom prst="rect">
            <a:avLst/>
          </a:prstGeom>
          <a:noFill/>
        </p:spPr>
        <p:txBody>
          <a:bodyPr wrap="none" lIns="193551" tIns="96776" rIns="193551" bIns="96776" rtlCol="0">
            <a:spAutoFit/>
          </a:bodyPr>
          <a:lstStyle/>
          <a:p>
            <a:r>
              <a:rPr lang="en-US" sz="2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</a:t>
            </a:r>
            <a:endParaRPr lang="en-US" sz="2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AE78E68-2B6D-4D38-8DA9-3319E0D8A681}"/>
              </a:ext>
            </a:extLst>
          </p:cNvPr>
          <p:cNvSpPr txBox="1"/>
          <p:nvPr/>
        </p:nvSpPr>
        <p:spPr>
          <a:xfrm>
            <a:off x="2444761" y="1487108"/>
            <a:ext cx="2511656" cy="580163"/>
          </a:xfrm>
          <a:prstGeom prst="rect">
            <a:avLst/>
          </a:prstGeom>
          <a:noFill/>
        </p:spPr>
        <p:txBody>
          <a:bodyPr wrap="none" lIns="193551" tIns="96776" rIns="193551" bIns="96776" rtlCol="0">
            <a:spAutoFit/>
          </a:bodyPr>
          <a:lstStyle/>
          <a:p>
            <a:r>
              <a:rPr lang="en-US" sz="2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</a:t>
            </a:r>
            <a:endParaRPr lang="en-US" sz="2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127FB91-B660-4F31-8DAE-A8BDFAF3C3B3}"/>
              </a:ext>
            </a:extLst>
          </p:cNvPr>
          <p:cNvSpPr txBox="1"/>
          <p:nvPr/>
        </p:nvSpPr>
        <p:spPr>
          <a:xfrm>
            <a:off x="2489842" y="6004080"/>
            <a:ext cx="2385018" cy="580163"/>
          </a:xfrm>
          <a:prstGeom prst="rect">
            <a:avLst/>
          </a:prstGeom>
          <a:noFill/>
        </p:spPr>
        <p:txBody>
          <a:bodyPr wrap="none" lIns="193551" tIns="96776" rIns="193551" bIns="96776" rtlCol="0">
            <a:spAutoFit/>
          </a:bodyPr>
          <a:lstStyle/>
          <a:p>
            <a:r>
              <a:rPr lang="en-US" sz="2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</a:t>
            </a:r>
            <a:endParaRPr lang="en-US" sz="2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4" name="object 2"/>
          <p:cNvSpPr txBox="1">
            <a:spLocks/>
          </p:cNvSpPr>
          <p:nvPr/>
        </p:nvSpPr>
        <p:spPr>
          <a:xfrm>
            <a:off x="0" y="25401"/>
            <a:ext cx="12192000" cy="84766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Xulosa</a:t>
            </a:r>
            <a:endParaRPr kumimoji="0" lang="en-US" sz="5400" b="1" i="0" u="none" strike="noStrike" kern="1200" cap="none" spc="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22178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12" grpId="0"/>
      <p:bldP spid="14" grpId="0" animBg="1"/>
      <p:bldP spid="15" grpId="0"/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306057" y="1542555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9" name="object 9"/>
          <p:cNvSpPr/>
          <p:nvPr/>
        </p:nvSpPr>
        <p:spPr>
          <a:xfrm>
            <a:off x="3685618" y="2441377"/>
            <a:ext cx="7931659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0" name="object 10"/>
          <p:cNvSpPr/>
          <p:nvPr/>
        </p:nvSpPr>
        <p:spPr>
          <a:xfrm>
            <a:off x="3615605" y="5271891"/>
            <a:ext cx="8052520" cy="656274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2" name="object 12"/>
          <p:cNvSpPr/>
          <p:nvPr/>
        </p:nvSpPr>
        <p:spPr>
          <a:xfrm>
            <a:off x="3685618" y="4914672"/>
            <a:ext cx="7931659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13" name="object 13"/>
          <p:cNvGrpSpPr/>
          <p:nvPr/>
        </p:nvGrpSpPr>
        <p:grpSpPr>
          <a:xfrm>
            <a:off x="485964" y="2506785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62289" y="5663632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2857500" y="1639815"/>
            <a:ext cx="9049809" cy="33724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>
              <a:buAutoNum type="arabicPeriod"/>
            </a:pP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Darslikdagi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4-mavzuni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o‘qish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indent="-914400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914400" indent="-914400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Darslikning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18 -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sahifasidagi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savollarga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javob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yozish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0" y="28575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Mustaqil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bajarish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uchun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topshiriq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: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4659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581025"/>
            <a:ext cx="537210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49" y="714374"/>
            <a:ext cx="5307471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9C9967-10BB-43FD-A40B-A336D68BB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7561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6647" y="6254234"/>
            <a:ext cx="97930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Ushbu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rasmdagi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chiziqlar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qanday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chiziqlar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?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Ularning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nomini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ta’rifini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yozing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5867400" y="1028700"/>
            <a:ext cx="1628775" cy="457200"/>
          </a:xfrm>
          <a:prstGeom prst="wedgeRectCallout">
            <a:avLst>
              <a:gd name="adj1" fmla="val -119569"/>
              <a:gd name="adj2" fmla="val 1791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4781550" y="5429250"/>
            <a:ext cx="1628775" cy="457200"/>
          </a:xfrm>
          <a:prstGeom prst="wedgeRectCallout">
            <a:avLst>
              <a:gd name="adj1" fmla="val -89160"/>
              <a:gd name="adj2" fmla="val -24375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5572125" y="4772025"/>
            <a:ext cx="1628775" cy="457200"/>
          </a:xfrm>
          <a:prstGeom prst="wedgeRectCallout">
            <a:avLst>
              <a:gd name="adj1" fmla="val 95051"/>
              <a:gd name="adj2" fmla="val -26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0267950" y="914400"/>
            <a:ext cx="1628775" cy="457200"/>
          </a:xfrm>
          <a:prstGeom prst="wedgeRectCallout">
            <a:avLst>
              <a:gd name="adj1" fmla="val -79218"/>
              <a:gd name="adj2" fmla="val 1854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Чому іноземні інвестори вибирають Польщу, а не Україну?&quot; - експер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63367" y="5660433"/>
            <a:ext cx="1495283" cy="106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86165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" name="Прямоугольник 2"/>
          <p:cNvSpPr/>
          <p:nvPr/>
        </p:nvSpPr>
        <p:spPr>
          <a:xfrm>
            <a:off x="1709125" y="0"/>
            <a:ext cx="922137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5400" b="1" kern="0" spc="2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E’tiboringiz</a:t>
            </a:r>
            <a:r>
              <a:rPr lang="en-US" sz="5400" b="1" kern="0" spc="2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5400" b="1" kern="0" spc="2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uchun</a:t>
            </a:r>
            <a:r>
              <a:rPr lang="en-US" sz="5400" b="1" kern="0" spc="2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5400" b="1" kern="0" spc="2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rahmat</a:t>
            </a:r>
            <a:r>
              <a:rPr lang="en-US" sz="5400" b="1" kern="0" spc="2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!</a:t>
            </a:r>
            <a:endParaRPr lang="ru-RU" sz="5400" b="1" kern="0" spc="21" dirty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5" name="Picture 6" descr="PISA: Беларусь по уровню образования на 36-м мест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6350" y="1199697"/>
            <a:ext cx="954404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1" y="0"/>
            <a:ext cx="12192000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Ufqning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asosiy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oraliq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tomonlari</a:t>
            </a:r>
            <a:endParaRPr lang="ru-RU" sz="4800" b="1" dirty="0">
              <a:solidFill>
                <a:schemeClr val="bg1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r="51186"/>
          <a:stretch>
            <a:fillRect/>
          </a:stretch>
        </p:blipFill>
        <p:spPr bwMode="auto">
          <a:xfrm>
            <a:off x="304799" y="1141941"/>
            <a:ext cx="5393267" cy="549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49790"/>
          <a:stretch>
            <a:fillRect/>
          </a:stretch>
        </p:blipFill>
        <p:spPr bwMode="auto">
          <a:xfrm>
            <a:off x="6245788" y="1091140"/>
            <a:ext cx="5476312" cy="557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/>
          <p:cNvSpPr/>
          <p:nvPr/>
        </p:nvSpPr>
        <p:spPr>
          <a:xfrm>
            <a:off x="6531429" y="5303010"/>
            <a:ext cx="5165271" cy="1286475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054601" y="3847414"/>
            <a:ext cx="6578600" cy="1296086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089399" y="2588986"/>
            <a:ext cx="7436757" cy="970006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246085" y="1279070"/>
            <a:ext cx="9222015" cy="939801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Oval 6">
            <a:extLst>
              <a:ext uri="{FF2B5EF4-FFF2-40B4-BE49-F238E27FC236}">
                <a16:creationId xmlns="" xmlns:a16="http://schemas.microsoft.com/office/drawing/2014/main" id="{367294B8-5A68-483E-8C18-233EEBC4FE42}"/>
              </a:ext>
            </a:extLst>
          </p:cNvPr>
          <p:cNvSpPr>
            <a:spLocks noChangeAspect="1"/>
          </p:cNvSpPr>
          <p:nvPr/>
        </p:nvSpPr>
        <p:spPr>
          <a:xfrm>
            <a:off x="3218979" y="3784760"/>
            <a:ext cx="1681408" cy="1447639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">
            <a:extLst>
              <a:ext uri="{FF2B5EF4-FFF2-40B4-BE49-F238E27FC236}">
                <a16:creationId xmlns="" xmlns:a16="http://schemas.microsoft.com/office/drawing/2014/main" id="{4798382B-41CA-4E4C-BEC2-2D8C9AD2F77D}"/>
              </a:ext>
            </a:extLst>
          </p:cNvPr>
          <p:cNvSpPr>
            <a:spLocks noChangeAspect="1"/>
          </p:cNvSpPr>
          <p:nvPr/>
        </p:nvSpPr>
        <p:spPr>
          <a:xfrm>
            <a:off x="1829226" y="2421632"/>
            <a:ext cx="1689001" cy="1520811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">
            <a:extLst>
              <a:ext uri="{FF2B5EF4-FFF2-40B4-BE49-F238E27FC236}">
                <a16:creationId xmlns="" xmlns:a16="http://schemas.microsoft.com/office/drawing/2014/main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480067" y="1111488"/>
            <a:ext cx="1624965" cy="1519226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7">
            <a:extLst>
              <a:ext uri="{FF2B5EF4-FFF2-40B4-BE49-F238E27FC236}">
                <a16:creationId xmlns="" xmlns:a16="http://schemas.microsoft.com/office/drawing/2014/main" id="{87651407-2A3D-4014-93CF-B52254ED5EED}"/>
              </a:ext>
            </a:extLst>
          </p:cNvPr>
          <p:cNvSpPr>
            <a:spLocks noChangeAspect="1"/>
          </p:cNvSpPr>
          <p:nvPr/>
        </p:nvSpPr>
        <p:spPr>
          <a:xfrm>
            <a:off x="4674052" y="5173531"/>
            <a:ext cx="1679577" cy="1435912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51">
            <a:extLst>
              <a:ext uri="{FF2B5EF4-FFF2-40B4-BE49-F238E27FC236}">
                <a16:creationId xmlns=""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4165600" y="2745936"/>
            <a:ext cx="6542313" cy="629243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3600" b="1" dirty="0" err="1" smtClean="0">
                <a:latin typeface="Arial" charset="0"/>
              </a:rPr>
              <a:t>Globus</a:t>
            </a:r>
            <a:r>
              <a:rPr lang="en-US" sz="3600" b="1" dirty="0" smtClean="0">
                <a:latin typeface="Arial" charset="0"/>
              </a:rPr>
              <a:t> </a:t>
            </a:r>
            <a:r>
              <a:rPr lang="en-US" sz="3600" b="1" dirty="0" err="1" smtClean="0">
                <a:latin typeface="Arial" charset="0"/>
              </a:rPr>
              <a:t>va</a:t>
            </a:r>
            <a:r>
              <a:rPr lang="en-US" sz="3600" b="1" dirty="0" smtClean="0">
                <a:latin typeface="Arial" charset="0"/>
              </a:rPr>
              <a:t> </a:t>
            </a:r>
            <a:r>
              <a:rPr lang="en-US" sz="3600" b="1" dirty="0" err="1" smtClean="0">
                <a:latin typeface="Arial" charset="0"/>
              </a:rPr>
              <a:t>uning</a:t>
            </a:r>
            <a:r>
              <a:rPr lang="en-US" sz="3600" b="1" dirty="0" smtClean="0">
                <a:latin typeface="Arial" charset="0"/>
              </a:rPr>
              <a:t> </a:t>
            </a:r>
            <a:r>
              <a:rPr lang="en-US" sz="3600" b="1" dirty="0" err="1" smtClean="0">
                <a:latin typeface="Arial" charset="0"/>
              </a:rPr>
              <a:t>turlari</a:t>
            </a:r>
            <a:endParaRPr lang="ru-RU" sz="3600" dirty="0">
              <a:solidFill>
                <a:srgbClr val="404040"/>
              </a:solidFill>
            </a:endParaRPr>
          </a:p>
        </p:txBody>
      </p:sp>
      <p:sp>
        <p:nvSpPr>
          <p:cNvPr id="86" name="Rectangle 51">
            <a:extLst>
              <a:ext uri="{FF2B5EF4-FFF2-40B4-BE49-F238E27FC236}">
                <a16:creationId xmlns=""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2654299" y="1395188"/>
            <a:ext cx="7692571" cy="629243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3600" b="1" dirty="0" err="1" smtClean="0">
                <a:latin typeface="Arial" charset="0"/>
              </a:rPr>
              <a:t>Yer</a:t>
            </a:r>
            <a:r>
              <a:rPr lang="en-US" sz="3600" b="1" dirty="0" smtClean="0">
                <a:latin typeface="Arial" charset="0"/>
              </a:rPr>
              <a:t>  </a:t>
            </a:r>
            <a:r>
              <a:rPr lang="en-US" sz="3600" b="1" dirty="0" err="1" smtClean="0">
                <a:latin typeface="Arial" charset="0"/>
              </a:rPr>
              <a:t>haqidagi</a:t>
            </a:r>
            <a:r>
              <a:rPr lang="en-US" sz="3600" b="1" dirty="0" smtClean="0">
                <a:latin typeface="Arial" charset="0"/>
              </a:rPr>
              <a:t> ilk </a:t>
            </a:r>
            <a:r>
              <a:rPr lang="en-US" sz="3600" b="1" dirty="0" err="1" smtClean="0">
                <a:latin typeface="Arial" charset="0"/>
              </a:rPr>
              <a:t>tasavvurlar</a:t>
            </a:r>
            <a:endParaRPr lang="en-US" sz="3600" b="1" dirty="0">
              <a:latin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85586" y="1420586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1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173514" y="2699657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2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456215" y="4080328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3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982029" y="5424714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4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7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8" name="Прямоугольник 27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51">
            <a:extLst>
              <a:ext uri="{FF2B5EF4-FFF2-40B4-BE49-F238E27FC236}">
                <a16:creationId xmlns=""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5130800" y="3957877"/>
            <a:ext cx="6413500" cy="1183240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3600" b="1" dirty="0" err="1" smtClean="0">
                <a:latin typeface="Arial" charset="0"/>
              </a:rPr>
              <a:t>Geografik</a:t>
            </a:r>
            <a:r>
              <a:rPr lang="en-US" sz="3600" b="1" dirty="0" smtClean="0">
                <a:latin typeface="Arial" charset="0"/>
              </a:rPr>
              <a:t> </a:t>
            </a:r>
            <a:r>
              <a:rPr lang="en-US" sz="3600" b="1" dirty="0" err="1" smtClean="0">
                <a:latin typeface="Arial" charset="0"/>
              </a:rPr>
              <a:t>qutblar</a:t>
            </a:r>
            <a:r>
              <a:rPr lang="en-US" sz="3600" b="1" dirty="0" smtClean="0">
                <a:latin typeface="Arial" charset="0"/>
              </a:rPr>
              <a:t>, </a:t>
            </a:r>
            <a:r>
              <a:rPr lang="en-US" sz="3600" b="1" dirty="0" err="1" smtClean="0">
                <a:latin typeface="Arial" charset="0"/>
              </a:rPr>
              <a:t>ekvator</a:t>
            </a:r>
            <a:r>
              <a:rPr lang="en-US" sz="3600" b="1" dirty="0" smtClean="0">
                <a:latin typeface="Arial" charset="0"/>
              </a:rPr>
              <a:t>, meridian </a:t>
            </a:r>
            <a:r>
              <a:rPr lang="en-US" sz="3600" b="1" dirty="0" err="1" smtClean="0">
                <a:latin typeface="Arial" charset="0"/>
              </a:rPr>
              <a:t>va</a:t>
            </a:r>
            <a:r>
              <a:rPr lang="en-US" sz="3600" b="1" dirty="0" smtClean="0">
                <a:latin typeface="Arial" charset="0"/>
              </a:rPr>
              <a:t> </a:t>
            </a:r>
            <a:r>
              <a:rPr lang="en-US" sz="3600" b="1" dirty="0" err="1" smtClean="0">
                <a:latin typeface="Arial" charset="0"/>
              </a:rPr>
              <a:t>parallellar</a:t>
            </a:r>
            <a:endParaRPr lang="ru-RU" sz="3600" dirty="0">
              <a:solidFill>
                <a:srgbClr val="404040"/>
              </a:solidFill>
            </a:endParaRPr>
          </a:p>
        </p:txBody>
      </p:sp>
      <p:sp>
        <p:nvSpPr>
          <p:cNvPr id="30" name="Rectangle 51">
            <a:extLst>
              <a:ext uri="{FF2B5EF4-FFF2-40B4-BE49-F238E27FC236}">
                <a16:creationId xmlns=""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6527800" y="5373023"/>
            <a:ext cx="4898571" cy="1183240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3600" b="1" dirty="0" err="1" smtClean="0">
                <a:latin typeface="Arial" charset="0"/>
              </a:rPr>
              <a:t>Yerning</a:t>
            </a:r>
            <a:r>
              <a:rPr lang="en-US" sz="3600" b="1" dirty="0" smtClean="0">
                <a:latin typeface="Arial" charset="0"/>
              </a:rPr>
              <a:t> </a:t>
            </a:r>
            <a:r>
              <a:rPr lang="en-US" sz="3600" b="1" dirty="0" err="1" smtClean="0">
                <a:latin typeface="Arial" charset="0"/>
              </a:rPr>
              <a:t>shakli</a:t>
            </a:r>
            <a:r>
              <a:rPr lang="en-US" sz="3600" b="1" dirty="0" smtClean="0">
                <a:latin typeface="Arial" charset="0"/>
              </a:rPr>
              <a:t> </a:t>
            </a:r>
            <a:r>
              <a:rPr lang="en-US" sz="3600" b="1" dirty="0" err="1" smtClean="0">
                <a:latin typeface="Arial" charset="0"/>
              </a:rPr>
              <a:t>va</a:t>
            </a:r>
            <a:r>
              <a:rPr lang="en-US" sz="3600" b="1" dirty="0" smtClean="0">
                <a:latin typeface="Arial" charset="0"/>
              </a:rPr>
              <a:t> </a:t>
            </a:r>
            <a:r>
              <a:rPr lang="en-US" sz="3600" b="1" dirty="0" err="1" smtClean="0">
                <a:latin typeface="Arial" charset="0"/>
              </a:rPr>
              <a:t>o‘lchamlari</a:t>
            </a:r>
            <a:endParaRPr lang="ru-RU" sz="3600" dirty="0">
              <a:solidFill>
                <a:srgbClr val="404040"/>
              </a:solidFill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93" y="4187283"/>
            <a:ext cx="2128762" cy="206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52438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чко с текстом: прямоугольное со скругленными углами 22">
            <a:extLst>
              <a:ext uri="{FF2B5EF4-FFF2-40B4-BE49-F238E27FC236}">
                <a16:creationId xmlns="" xmlns:a16="http://schemas.microsoft.com/office/drawing/2014/main" id="{5820A73A-D935-4EF7-8A98-2A97AA6C68FF}"/>
              </a:ext>
            </a:extLst>
          </p:cNvPr>
          <p:cNvSpPr/>
          <p:nvPr/>
        </p:nvSpPr>
        <p:spPr>
          <a:xfrm>
            <a:off x="336551" y="4914702"/>
            <a:ext cx="11588749" cy="1790898"/>
          </a:xfrm>
          <a:prstGeom prst="wedgeRoundRectCallout">
            <a:avLst>
              <a:gd name="adj1" fmla="val -22147"/>
              <a:gd name="adj2" fmla="val 51219"/>
              <a:gd name="adj3" fmla="val 16667"/>
            </a:avLst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endParaRPr lang="en-US" dirty="0">
              <a:solidFill>
                <a:srgbClr val="1F02AE"/>
              </a:solidFill>
            </a:endParaRPr>
          </a:p>
        </p:txBody>
      </p:sp>
      <p:sp>
        <p:nvSpPr>
          <p:cNvPr id="8" name="Облачко с текстом: прямоугольное со скругленными углами 22">
            <a:extLst>
              <a:ext uri="{FF2B5EF4-FFF2-40B4-BE49-F238E27FC236}">
                <a16:creationId xmlns="" xmlns:a16="http://schemas.microsoft.com/office/drawing/2014/main" id="{5820A73A-D935-4EF7-8A98-2A97AA6C68FF}"/>
              </a:ext>
            </a:extLst>
          </p:cNvPr>
          <p:cNvSpPr/>
          <p:nvPr/>
        </p:nvSpPr>
        <p:spPr>
          <a:xfrm>
            <a:off x="254000" y="1130102"/>
            <a:ext cx="4699000" cy="3606998"/>
          </a:xfrm>
          <a:prstGeom prst="wedgeRoundRectCallout">
            <a:avLst>
              <a:gd name="adj1" fmla="val -21126"/>
              <a:gd name="adj2" fmla="val 49633"/>
              <a:gd name="adj3" fmla="val 16667"/>
            </a:avLst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endParaRPr lang="en-US" dirty="0">
              <a:solidFill>
                <a:srgbClr val="1F02AE"/>
              </a:solidFill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shakli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900" y="1305342"/>
            <a:ext cx="47752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Hozirgi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vaqtda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shar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shaklida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ekanligi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hech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kimni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taaljublantirmaydi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26626" name="Picture 2" descr="Почему люди решили, что Земля плоская? | zviazda.b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8100" y="1133475"/>
            <a:ext cx="6886574" cy="371792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22300" y="4834235"/>
            <a:ext cx="1117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Biroq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shaklini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aniqlab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uning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shar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shaklida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ekanligini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dalillash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insoniyat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uzoq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vaqtlar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davomida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juda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ko‘p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mehnat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qilgan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3334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Ajdodlarimiz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shaklini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turlicha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tasavvur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etganlar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068" y="1729190"/>
            <a:ext cx="5765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Qadimgi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odamlar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katta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kemalar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temiryo‘llar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qurishni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bilmaganlar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shuning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ularda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uzoq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o‘lkalarga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sayohat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qilish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imkoniyat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ham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bo‘lmagan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05" r="19692"/>
          <a:stretch>
            <a:fillRect/>
          </a:stretch>
        </p:blipFill>
        <p:spPr bwMode="auto">
          <a:xfrm>
            <a:off x="5874238" y="1511300"/>
            <a:ext cx="5974862" cy="5080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3715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Ajdodlarimiz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shaklini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turlicha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tasavvur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etganlar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852" y="1971058"/>
            <a:ext cx="57531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O‘z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o‘lkasidan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chetga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chiqmagan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kishilar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shakli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kattaligi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sayyoramizda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qanday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joylar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mamlakatlar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borligi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to‘g‘risida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aniq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tasavvurga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ega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bo‘lmaganlar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3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Представление древних людей о Земл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1508126"/>
            <a:ext cx="6042553" cy="470217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haqidagi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ilk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tasavvurlar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506" name="Picture 2" descr="Представление древних людей о Земле"/>
          <p:cNvPicPr>
            <a:picLocks noChangeAspect="1" noChangeArrowheads="1"/>
          </p:cNvPicPr>
          <p:nvPr/>
        </p:nvPicPr>
        <p:blipFill>
          <a:blip r:embed="rId2"/>
          <a:srcRect l="14982" r="12650"/>
          <a:stretch>
            <a:fillRect/>
          </a:stretch>
        </p:blipFill>
        <p:spPr bwMode="auto">
          <a:xfrm>
            <a:off x="5851006" y="1209675"/>
            <a:ext cx="6125094" cy="531812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60634" y="1656581"/>
            <a:ext cx="55499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Shu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tufayli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shakli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xorijiy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o‘lkalar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to‘g‘risida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hap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xil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mavhum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tushunchalar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kelib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chiqqan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afsonalar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rivoyatlar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to‘qilgan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5416</TotalTime>
  <Words>898</Words>
  <Application>Microsoft Office PowerPoint</Application>
  <PresentationFormat>Произвольный</PresentationFormat>
  <Paragraphs>178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Yerning qutblari</vt:lpstr>
      <vt:lpstr>Ekvator </vt:lpstr>
      <vt:lpstr>Слайд 26</vt:lpstr>
      <vt:lpstr>Слайд 27</vt:lpstr>
      <vt:lpstr>Слайд 28</vt:lpstr>
      <vt:lpstr>Слайд 29</vt:lpstr>
      <vt:lpstr>Yerning shakli - geoid</vt:lpstr>
      <vt:lpstr>Слайд 31</vt:lpstr>
      <vt:lpstr>Мariana botig‘i</vt:lpstr>
      <vt:lpstr>Jomolungma cho‘qqisi</vt:lpstr>
      <vt:lpstr>Слайд 34</vt:lpstr>
      <vt:lpstr>Слайд 35</vt:lpstr>
      <vt:lpstr>Слайд 36</vt:lpstr>
      <vt:lpstr>Topshiriq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user</cp:lastModifiedBy>
  <cp:revision>827</cp:revision>
  <dcterms:created xsi:type="dcterms:W3CDTF">2020-04-09T12:18:10Z</dcterms:created>
  <dcterms:modified xsi:type="dcterms:W3CDTF">2020-09-08T04:27:21Z</dcterms:modified>
</cp:coreProperties>
</file>