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81" r:id="rId4"/>
    <p:sldId id="279" r:id="rId5"/>
    <p:sldId id="280" r:id="rId6"/>
    <p:sldId id="297" r:id="rId7"/>
    <p:sldId id="290" r:id="rId8"/>
    <p:sldId id="291" r:id="rId9"/>
    <p:sldId id="289" r:id="rId10"/>
    <p:sldId id="298" r:id="rId11"/>
    <p:sldId id="292" r:id="rId12"/>
    <p:sldId id="296" r:id="rId13"/>
    <p:sldId id="295" r:id="rId14"/>
    <p:sldId id="294" r:id="rId15"/>
    <p:sldId id="293" r:id="rId16"/>
    <p:sldId id="285" r:id="rId17"/>
    <p:sldId id="286" r:id="rId18"/>
    <p:sldId id="29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3376E1-420D-4D00-BDA9-935E2245E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7474CC0-34B4-4729-85BD-9C37B8100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7E017FA-B553-4B5F-B85D-A4BE8E30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2DE2CE-6DBC-49E4-9DDC-CF250264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8C450-185B-412A-A8BE-E9257052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8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77E5BC-747F-4CB9-8D07-08BE6B89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43C72E5-027D-4C33-9E79-BCE9E5296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AF58FF-E048-4803-8BC2-883197D85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C1677E-9EC9-4E64-BB7F-7B2EC358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D563E5-A318-4ED0-8938-C24C5E47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06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13EF3B1-A5AD-45A4-88C8-CE939A681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A603F20-0B80-4956-AADF-4CB5AAB77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04A323-D7C4-4F67-A3CB-598EBF877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08E937-8262-41F2-9CFB-0422F6E78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BC5C86-1851-40E2-BCF7-9C2EFD5A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6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1F6881-EBB7-4FDE-8839-3D063FBD7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0A467B-4810-41AA-9A1E-32F3B9F56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18326B-AF28-45D2-B930-3B010191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68EB32-41F6-46E5-B19B-6B5F3448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F38E67-891F-4327-9F07-AC64B753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03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8390FA-2A38-4AE9-976A-7FC11475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CAC0D9-5E72-494B-BF28-DEF227EC4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1BFC35-D839-4205-AFE0-3811DF9A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424F13-E7DC-44C3-9EF3-C94287C2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2309724-A4DD-4C15-B7C3-01C74D540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078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B7DC98-308D-46CA-9729-BDE98541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5B494A-B136-487C-A1B1-CB546F032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845CEB-B0B1-4E54-8916-C6FE0DE86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E5543DB-4058-4D07-A4A2-3D09148B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2A29F2F-43AA-4004-B83B-EBC5175E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44ED11-8602-4322-B2F2-30332780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36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E2D619-8D28-46D7-9CC9-0BBC0299E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B2FD1C4-4AC6-45C2-A61A-2601C500D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13B4DD3-6B69-4A9E-B3FD-36CF55760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EDDEF8D-193B-47B7-857E-B202285D5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F36A815-9BAC-4530-9AE0-BC598E6C9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BC92662-3C79-4561-B662-85CEDCA9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9F8AB92-4DD5-43B4-A34B-C4E7BDB3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F11D4F7-DDE3-4F3C-8D0F-D1D338C4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08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05858F-EDAA-4EFD-AB73-EBABBE4D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6245914-B479-4829-9004-8D6BE194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6D8F0E4-8992-47EF-8E62-CC1CD929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EC1AC92-9103-4F93-A3E7-18FE1BE0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46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A7FC7FA-E47D-4C8E-9942-944C67D4F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D6D3BAC-449D-42A3-9ADB-288F8F48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4B43C66-0B60-4114-83B2-5F416873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96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AC97BF-C598-4AE2-A2A7-B0BB9F4C6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C49554-B5EF-457A-9568-ECBF07B72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643DD4-380B-4B35-90AE-DD4600024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D068B7-202D-4BDD-8BE9-AE052AB7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77D6A0-8491-451D-BE39-7248C30E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B843D1D-1417-4F4D-9D84-19A05984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51F46B-2C78-4201-B6FB-3BD248F3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BF0382B-16B3-4260-BC7F-EC89A6D88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E2FC110-ECEB-433D-A781-4F8035C30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397D89D-1E87-482C-B095-B7EA2217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2C4AFFD-8361-4B8F-8822-D4CAEC02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4C7C7FF-C318-47B6-ADBA-7E085F4C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6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423F14-F256-4BA4-8C39-DC5B9186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96098C-7BA5-4643-A167-3992E9569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08EE1A-50D0-4424-97C2-0BF0B15AF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0C3A7-4967-4552-A983-3FB7D773ED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C84CBD4-0744-455D-B28B-605356334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B8C9AE-3F95-4F9C-91A3-BD322380B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BFBBF-DF90-40DC-A737-1D985445D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18AE60-F0EA-4A4C-8A84-F1B4B45E0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CE167A-00B0-48C8-957D-DF52F7E13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9F6D2E-851D-415C-A0E5-CD2B4795D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Храм Кольцово">
            <a:extLst>
              <a:ext uri="{FF2B5EF4-FFF2-40B4-BE49-F238E27FC236}">
                <a16:creationId xmlns:a16="http://schemas.microsoft.com/office/drawing/2014/main" xmlns="" id="{4FBC3D1E-228F-44BA-9ED4-CB8355F59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41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716344-0CAE-41AF-B772-0DFBD79DC004}"/>
              </a:ext>
            </a:extLst>
          </p:cNvPr>
          <p:cNvSpPr txBox="1"/>
          <p:nvPr/>
        </p:nvSpPr>
        <p:spPr>
          <a:xfrm>
            <a:off x="808268" y="583668"/>
            <a:ext cx="5234604" cy="553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95" marR="43180" indent="245745" algn="just">
              <a:lnSpc>
                <a:spcPct val="103000"/>
              </a:lnSpc>
              <a:spcAft>
                <a:spcPts val="25"/>
              </a:spcAft>
            </a:pP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Yaxshi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eshak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ekan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necha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pul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bo‘ldi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debdi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Oladigan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bo‘lsang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ol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sot-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ganim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bo‘lsin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debdilar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otam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hazillashib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Odamlar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otamni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o‘rab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olishibdi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Biri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bir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narx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qo‘yibdi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ikkinchisi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yana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bir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narx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oxiri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bir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kishi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otamning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qo‘lini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mahkam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ushlab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pul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tutqazibdi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«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Yo‘q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»,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desalar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ham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qo‘yishmabdi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 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2295868-1747-4B35-A2D4-E79B0AA76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965" y="0"/>
            <a:ext cx="4474852" cy="3834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A9CFD8-7955-40C7-9539-861AAF4076F3}"/>
              </a:ext>
            </a:extLst>
          </p:cNvPr>
          <p:cNvSpPr txBox="1"/>
          <p:nvPr/>
        </p:nvSpPr>
        <p:spPr>
          <a:xfrm>
            <a:off x="6524548" y="4063549"/>
            <a:ext cx="5027903" cy="2062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Xullas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eshakdan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ajralib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qolibdilar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Keyin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bo‘lsa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bo‘ldi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deb,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haligi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ot-ga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xaridor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bo‘libdilar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99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3FD23B-ABD1-4D7A-8734-05C443B0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46E967-50BD-42F7-85E8-A53578344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Храм Кольцово">
            <a:extLst>
              <a:ext uri="{FF2B5EF4-FFF2-40B4-BE49-F238E27FC236}">
                <a16:creationId xmlns:a16="http://schemas.microsoft.com/office/drawing/2014/main" xmlns="" id="{FD28C11D-B8E6-4380-94CA-2299BF5E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4A66CB-B09F-4C93-A88E-F385F2E1D1D4}"/>
              </a:ext>
            </a:extLst>
          </p:cNvPr>
          <p:cNvSpPr txBox="1"/>
          <p:nvPr/>
        </p:nvSpPr>
        <p:spPr>
          <a:xfrm>
            <a:off x="949643" y="669448"/>
            <a:ext cx="48306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Yonlaridan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qo‘shibmi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haligi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ko‘k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eshagimning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puli-gami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sotib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Qish-loqqa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gal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yetaklab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keldilar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Keldilar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odam-lardan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kulgiga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Birov-lari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«Muallim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bechora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shahar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odami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qayoqdan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bilsin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ko‘ringanini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kelavergan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-da»,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deyishdi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Ikkinchi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birlari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Bechora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eshagini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o‘g‘irlatib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EB9D76-AD29-4E85-896D-E2689DFB8806}"/>
              </a:ext>
            </a:extLst>
          </p:cNvPr>
          <p:cNvSpPr txBox="1"/>
          <p:nvPr/>
        </p:nvSpPr>
        <p:spPr>
          <a:xfrm>
            <a:off x="6725579" y="719166"/>
            <a:ext cx="467174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qo‘ygan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bo‘lsa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yag‘ir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ot-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olgan-ku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z-Cyrl-UZ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z-Cyrl-U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Kattalar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bolalar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bekorchilikdan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bizning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yo-nidan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ketishmadi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Hamma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zo‘rg‘a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turgan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ko‘rsatib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kulishadi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chiday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shekilli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Hali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turinglar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bo‘lsinki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66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3FD23B-ABD1-4D7A-8734-05C443B0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46E967-50BD-42F7-85E8-A53578344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Храм Кольцово">
            <a:extLst>
              <a:ext uri="{FF2B5EF4-FFF2-40B4-BE49-F238E27FC236}">
                <a16:creationId xmlns:a16="http://schemas.microsoft.com/office/drawing/2014/main" xmlns="" id="{FD28C11D-B8E6-4380-94CA-2299BF5E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6B48A0-586F-4D93-91AA-828B375D64C6}"/>
              </a:ext>
            </a:extLst>
          </p:cNvPr>
          <p:cNvSpPr txBox="1"/>
          <p:nvPr/>
        </p:nvSpPr>
        <p:spPr>
          <a:xfrm>
            <a:off x="6645729" y="843854"/>
            <a:ext cx="46618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Shunday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dedi-yu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quduq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oldiga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sovunlab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ro-sa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yuvdi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diydiratib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yaralarini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qonatdi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qizdirib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ustiga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surtdi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qandaydir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cho‘plar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ishqaladi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qoziqqa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bog‘lab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turishda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rosa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Keyin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piyoz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chiqib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5C3C96B-FDBF-4E8A-97B8-2C65B44FE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96" y="874643"/>
            <a:ext cx="5433983" cy="42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3FD23B-ABD1-4D7A-8734-05C443B0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46E967-50BD-42F7-85E8-A53578344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Храм Кольцово">
            <a:extLst>
              <a:ext uri="{FF2B5EF4-FFF2-40B4-BE49-F238E27FC236}">
                <a16:creationId xmlns:a16="http://schemas.microsoft.com/office/drawing/2014/main" xmlns="" id="{FD28C11D-B8E6-4380-94CA-2299BF5E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1E57B1-1917-4F06-B339-8F617D716458}"/>
              </a:ext>
            </a:extLst>
          </p:cNvPr>
          <p:cNvSpPr txBox="1"/>
          <p:nvPr/>
        </p:nvSpPr>
        <p:spPr>
          <a:xfrm>
            <a:off x="1014954" y="647002"/>
            <a:ext cx="4642887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qopi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otning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oldiga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bechora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ochlikdan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ach-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piyozni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rosa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bo‘lsa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«Bu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bechoraning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achishib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ketdi-ku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–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avval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indamaydilar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hazillashib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qo‘yadilar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Otning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achishsa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aytadi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soatlar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o‘tar-o‘tmas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chaqirib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6762D1-C311-445D-910C-F02D49CD638C}"/>
              </a:ext>
            </a:extLst>
          </p:cNvPr>
          <p:cNvSpPr txBox="1"/>
          <p:nvPr/>
        </p:nvSpPr>
        <p:spPr>
          <a:xfrm>
            <a:off x="6656127" y="623517"/>
            <a:ext cx="464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BB84C3-15A7-4BF9-BA7A-9A47C7AB0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33" y="1386085"/>
            <a:ext cx="4876800" cy="311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02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3FD23B-ABD1-4D7A-8734-05C443B0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46E967-50BD-42F7-85E8-A53578344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Храм Кольцово">
            <a:extLst>
              <a:ext uri="{FF2B5EF4-FFF2-40B4-BE49-F238E27FC236}">
                <a16:creationId xmlns:a16="http://schemas.microsoft.com/office/drawing/2014/main" xmlns="" id="{FD28C11D-B8E6-4380-94CA-2299BF5E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0ABAA4-CB80-4A3B-84BF-A34C0F9C38E5}"/>
              </a:ext>
            </a:extLst>
          </p:cNvPr>
          <p:cNvSpPr txBox="1"/>
          <p:nvPr/>
        </p:nvSpPr>
        <p:spPr>
          <a:xfrm>
            <a:off x="1199673" y="506933"/>
            <a:ext cx="441735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Shunday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eshagimiz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otga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almashdi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Mana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ko‘rdingmi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boyo-qishning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ichidagi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bitadi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mamnun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ohangda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Haqiqatan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oti-miz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vaqt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ichida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tullab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qo-vurg‘alari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to‘lishib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Uni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ko‘rgan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qishloq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odamlari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o‘zaro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gaplashib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turishardi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CAF019-3228-4AAA-9A20-644C669E72A8}"/>
              </a:ext>
            </a:extLst>
          </p:cNvPr>
          <p:cNvSpPr txBox="1"/>
          <p:nvPr/>
        </p:nvSpPr>
        <p:spPr>
          <a:xfrm>
            <a:off x="6664292" y="3803379"/>
            <a:ext cx="44799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Muallim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jo‘n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tulpor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oldi-ya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Shunday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eshagimiz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almashdi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0C2A8A-11CD-4231-A818-1B31CCA0F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" t="2189" r="1282" b="1947"/>
          <a:stretch/>
        </p:blipFill>
        <p:spPr>
          <a:xfrm>
            <a:off x="6719211" y="416379"/>
            <a:ext cx="4661807" cy="32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36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3FD23B-ABD1-4D7A-8734-05C443B0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46E967-50BD-42F7-85E8-A53578344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Храм Кольцово">
            <a:extLst>
              <a:ext uri="{FF2B5EF4-FFF2-40B4-BE49-F238E27FC236}">
                <a16:creationId xmlns:a16="http://schemas.microsoft.com/office/drawing/2014/main" xmlns="" id="{FD28C11D-B8E6-4380-94CA-2299BF5E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6CF598-591F-4816-B1C3-D7B58E746C99}"/>
              </a:ext>
            </a:extLst>
          </p:cNvPr>
          <p:cNvSpPr txBox="1"/>
          <p:nvPr/>
        </p:nvSpPr>
        <p:spPr>
          <a:xfrm>
            <a:off x="2054088" y="185533"/>
            <a:ext cx="4651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Lug‘at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ishi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3BCC7E-35CE-43D1-AC6E-906842D01B3B}"/>
              </a:ext>
            </a:extLst>
          </p:cNvPr>
          <p:cNvSpPr txBox="1"/>
          <p:nvPr/>
        </p:nvSpPr>
        <p:spPr>
          <a:xfrm>
            <a:off x="708631" y="1139689"/>
            <a:ext cx="55261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yo‘rg‘a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mayda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qadam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tashlab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tez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yuradigan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oriq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ozg‘in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yag‘ir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eshak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singari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hayvonlarda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og‘ir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yukdan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ezilish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tufayli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yuz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bera-digan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jarohat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F056B5-5649-48BE-BCAD-E63647B4442D}"/>
              </a:ext>
            </a:extLst>
          </p:cNvPr>
          <p:cNvSpPr txBox="1"/>
          <p:nvPr/>
        </p:nvSpPr>
        <p:spPr>
          <a:xfrm>
            <a:off x="6427534" y="1129082"/>
            <a:ext cx="54270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boyoqish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achinish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uy-g‘otuvchi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holat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bechora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tullab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yungni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tashlab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yangisini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chiqishi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ekan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ishni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 ‘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zini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biladigan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uddaburon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tulpor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nasldor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chopqir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58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>
            <a:extLst>
              <a:ext uri="{FF2B5EF4-FFF2-40B4-BE49-F238E27FC236}">
                <a16:creationId xmlns:a16="http://schemas.microsoft.com/office/drawing/2014/main" xmlns="" id="{2F336C14-904F-4D33-8232-EEE449E3E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C190B1-7571-4B66-AF78-690CF865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71"/>
            <a:ext cx="10515600" cy="1325563"/>
          </a:xfrm>
        </p:spPr>
        <p:txBody>
          <a:bodyPr/>
          <a:lstStyle/>
          <a:p>
            <a:pPr algn="ctr"/>
            <a:r>
              <a:rPr lang="uz-Cyrl-UZ" dirty="0"/>
              <a:t>  </a:t>
            </a:r>
            <a:r>
              <a:rPr lang="en-US" dirty="0"/>
              <a:t> 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Kasb-hunar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haqida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maqollar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93727">
            <a:extLst>
              <a:ext uri="{FF2B5EF4-FFF2-40B4-BE49-F238E27FC236}">
                <a16:creationId xmlns:a16="http://schemas.microsoft.com/office/drawing/2014/main" xmlns="" id="{3A27DAAD-BE5E-433D-9E76-0AFBB1D4EA5E}"/>
              </a:ext>
            </a:extLst>
          </p:cNvPr>
          <p:cNvGrpSpPr/>
          <p:nvPr/>
        </p:nvGrpSpPr>
        <p:grpSpPr>
          <a:xfrm>
            <a:off x="546100" y="1948815"/>
            <a:ext cx="274955" cy="286385"/>
            <a:chOff x="0" y="0"/>
            <a:chExt cx="275298" cy="286829"/>
          </a:xfrm>
        </p:grpSpPr>
        <p:sp>
          <p:nvSpPr>
            <p:cNvPr id="6" name="Shape 112386">
              <a:extLst>
                <a:ext uri="{FF2B5EF4-FFF2-40B4-BE49-F238E27FC236}">
                  <a16:creationId xmlns:a16="http://schemas.microsoft.com/office/drawing/2014/main" xmlns="" id="{9DF0FEE9-7491-4B01-88A1-1B9ABE129746}"/>
                </a:ext>
              </a:extLst>
            </p:cNvPr>
            <p:cNvSpPr/>
            <p:nvPr/>
          </p:nvSpPr>
          <p:spPr>
            <a:xfrm>
              <a:off x="0" y="0"/>
              <a:ext cx="275298" cy="286829"/>
            </a:xfrm>
            <a:custGeom>
              <a:avLst/>
              <a:gdLst/>
              <a:ahLst/>
              <a:cxnLst/>
              <a:rect l="0" t="0" r="0" b="0"/>
              <a:pathLst>
                <a:path w="275298" h="286829">
                  <a:moveTo>
                    <a:pt x="0" y="0"/>
                  </a:moveTo>
                  <a:lnTo>
                    <a:pt x="275298" y="0"/>
                  </a:lnTo>
                  <a:lnTo>
                    <a:pt x="275298" y="286829"/>
                  </a:lnTo>
                  <a:lnTo>
                    <a:pt x="0" y="286829"/>
                  </a:lnTo>
                  <a:lnTo>
                    <a:pt x="0" y="0"/>
                  </a:lnTo>
                </a:path>
              </a:pathLst>
            </a:custGeom>
            <a:ln w="12700" cap="flat">
              <a:round/>
            </a:ln>
          </p:spPr>
          <p:style>
            <a:lnRef idx="1">
              <a:srgbClr val="B58629"/>
            </a:lnRef>
            <a:fillRef idx="1">
              <a:srgbClr val="EFD28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2884">
              <a:extLst>
                <a:ext uri="{FF2B5EF4-FFF2-40B4-BE49-F238E27FC236}">
                  <a16:creationId xmlns:a16="http://schemas.microsoft.com/office/drawing/2014/main" xmlns="" id="{BD87B3E8-61DC-4E79-94E6-7EEF1CD7E0FA}"/>
                </a:ext>
              </a:extLst>
            </p:cNvPr>
            <p:cNvSpPr/>
            <p:nvPr/>
          </p:nvSpPr>
          <p:spPr>
            <a:xfrm>
              <a:off x="72563" y="66480"/>
              <a:ext cx="133706" cy="219443"/>
            </a:xfrm>
            <a:custGeom>
              <a:avLst/>
              <a:gdLst/>
              <a:ahLst/>
              <a:cxnLst/>
              <a:rect l="0" t="0" r="0" b="0"/>
              <a:pathLst>
                <a:path w="133706" h="219443">
                  <a:moveTo>
                    <a:pt x="62840" y="0"/>
                  </a:moveTo>
                  <a:cubicBezTo>
                    <a:pt x="121958" y="0"/>
                    <a:pt x="133706" y="63564"/>
                    <a:pt x="133706" y="63564"/>
                  </a:cubicBezTo>
                  <a:lnTo>
                    <a:pt x="133706" y="219443"/>
                  </a:lnTo>
                  <a:lnTo>
                    <a:pt x="0" y="219443"/>
                  </a:lnTo>
                  <a:lnTo>
                    <a:pt x="0" y="63564"/>
                  </a:lnTo>
                  <a:cubicBezTo>
                    <a:pt x="0" y="63564"/>
                    <a:pt x="3721" y="0"/>
                    <a:pt x="62840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2885">
              <a:extLst>
                <a:ext uri="{FF2B5EF4-FFF2-40B4-BE49-F238E27FC236}">
                  <a16:creationId xmlns:a16="http://schemas.microsoft.com/office/drawing/2014/main" xmlns="" id="{3398FA1A-DDE9-4DA7-9335-0CBFDDD9BA20}"/>
                </a:ext>
              </a:extLst>
            </p:cNvPr>
            <p:cNvSpPr/>
            <p:nvPr/>
          </p:nvSpPr>
          <p:spPr>
            <a:xfrm>
              <a:off x="72563" y="66480"/>
              <a:ext cx="133706" cy="219443"/>
            </a:xfrm>
            <a:custGeom>
              <a:avLst/>
              <a:gdLst/>
              <a:ahLst/>
              <a:cxnLst/>
              <a:rect l="0" t="0" r="0" b="0"/>
              <a:pathLst>
                <a:path w="133706" h="219443">
                  <a:moveTo>
                    <a:pt x="0" y="63564"/>
                  </a:moveTo>
                  <a:lnTo>
                    <a:pt x="0" y="219443"/>
                  </a:lnTo>
                  <a:lnTo>
                    <a:pt x="133706" y="219443"/>
                  </a:lnTo>
                  <a:lnTo>
                    <a:pt x="133706" y="63564"/>
                  </a:lnTo>
                  <a:cubicBezTo>
                    <a:pt x="133706" y="63564"/>
                    <a:pt x="121958" y="0"/>
                    <a:pt x="62840" y="0"/>
                  </a:cubicBezTo>
                  <a:cubicBezTo>
                    <a:pt x="3721" y="0"/>
                    <a:pt x="0" y="63564"/>
                    <a:pt x="0" y="63564"/>
                  </a:cubicBez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B586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85F61457-5419-41ED-B40D-DB3A7D2B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F89597E6-8D67-4700-A8D6-99CF1B2D1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58" y="951742"/>
            <a:ext cx="670407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4000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Hunarli</a:t>
            </a:r>
            <a:r>
              <a:rPr kumimoji="0" lang="en-US" altLang="ru-RU" sz="400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er </a:t>
            </a:r>
            <a:r>
              <a:rPr kumimoji="0" lang="en-US" altLang="ru-RU" sz="4000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xor</a:t>
            </a:r>
            <a:r>
              <a:rPr kumimoji="0" lang="en-US" altLang="ru-RU" sz="400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4000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bo‘lmas</a:t>
            </a:r>
            <a:r>
              <a:rPr kumimoji="0" lang="en-US" altLang="ru-RU" sz="400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endParaRPr kumimoji="0" lang="ru-RU" altLang="ru-RU" sz="400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4000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Do‘st-dushmanga</a:t>
            </a:r>
            <a:r>
              <a:rPr kumimoji="0" lang="en-US" altLang="ru-RU" sz="400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4000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zor</a:t>
            </a:r>
            <a:r>
              <a:rPr kumimoji="0" lang="en-US" altLang="ru-RU" sz="400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4000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bo‘lmas</a:t>
            </a:r>
            <a:r>
              <a:rPr kumimoji="0" lang="en-US" altLang="ru-RU" sz="400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ru-RU" sz="400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9EDD85-A4BE-4D46-A92F-C370F76AD5CC}"/>
              </a:ext>
            </a:extLst>
          </p:cNvPr>
          <p:cNvSpPr txBox="1"/>
          <p:nvPr/>
        </p:nvSpPr>
        <p:spPr>
          <a:xfrm>
            <a:off x="5360508" y="2102421"/>
            <a:ext cx="61887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Hunar</a:t>
            </a:r>
            <a:r>
              <a:rPr lang="en-US" sz="4000" b="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bo'lsa</a:t>
            </a:r>
            <a:r>
              <a:rPr lang="en-US" sz="4000" b="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qo'lingda</a:t>
            </a:r>
            <a:r>
              <a:rPr lang="en-US" sz="4000" b="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4000" b="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topilar</a:t>
            </a:r>
            <a:r>
              <a:rPr lang="en-US" sz="4000" b="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yo'lingda</a:t>
            </a:r>
            <a:r>
              <a:rPr lang="en-US" sz="4000" b="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7D6289-EC3B-4635-AE1C-F14FF9609268}"/>
              </a:ext>
            </a:extLst>
          </p:cNvPr>
          <p:cNvSpPr txBox="1"/>
          <p:nvPr/>
        </p:nvSpPr>
        <p:spPr>
          <a:xfrm>
            <a:off x="1464363" y="3155539"/>
            <a:ext cx="61887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000" b="0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Hunar — oqar buloq,</a:t>
            </a:r>
            <a:r>
              <a:rPr lang="sv-SE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v-SE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4000" b="0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Ilm — yonar chiroq.</a:t>
            </a:r>
            <a:endParaRPr lang="ru-RU" sz="40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93115F4-D7DC-4E07-BB8D-EF68607632AB}"/>
              </a:ext>
            </a:extLst>
          </p:cNvPr>
          <p:cNvSpPr txBox="1"/>
          <p:nvPr/>
        </p:nvSpPr>
        <p:spPr>
          <a:xfrm>
            <a:off x="6221895" y="4037446"/>
            <a:ext cx="61887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Hunari</a:t>
            </a:r>
            <a:r>
              <a:rPr lang="en-US" sz="4000" b="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yo'q</a:t>
            </a:r>
            <a:r>
              <a:rPr lang="en-US" sz="4000" b="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kishining</a:t>
            </a:r>
            <a:r>
              <a:rPr lang="en-US" sz="4000" b="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Mazasi</a:t>
            </a:r>
            <a:r>
              <a:rPr lang="en-US" sz="4000" b="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yo'q</a:t>
            </a:r>
            <a:r>
              <a:rPr lang="en-US" sz="4000" b="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ishining</a:t>
            </a:r>
            <a:r>
              <a:rPr lang="en-US" sz="4000" b="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9E903E-BBB8-444A-8F9B-322734E46CBE}"/>
              </a:ext>
            </a:extLst>
          </p:cNvPr>
          <p:cNvSpPr txBox="1"/>
          <p:nvPr/>
        </p:nvSpPr>
        <p:spPr>
          <a:xfrm>
            <a:off x="947528" y="5037342"/>
            <a:ext cx="61887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 </a:t>
            </a:r>
            <a:r>
              <a:rPr lang="en-US" sz="4000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ishning</a:t>
            </a:r>
            <a:r>
              <a:rPr lang="en-US" sz="4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4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ustasi</a:t>
            </a:r>
            <a:r>
              <a:rPr lang="en-US" sz="4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bor</a:t>
            </a:r>
            <a:r>
              <a:rPr lang="en-US" sz="4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 </a:t>
            </a:r>
            <a:r>
              <a:rPr lang="en-US" sz="4000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ustaning</a:t>
            </a:r>
            <a:r>
              <a:rPr lang="en-US" sz="4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4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ustozi</a:t>
            </a:r>
            <a:r>
              <a:rPr lang="en-US" sz="4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bor.</a:t>
            </a:r>
            <a:endParaRPr lang="ru-RU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96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C190B1-7571-4B66-AF78-690CF865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BCB898-D9FD-40E8-A20D-7E88086652AA}"/>
              </a:ext>
            </a:extLst>
          </p:cNvPr>
          <p:cNvSpPr txBox="1"/>
          <p:nvPr/>
        </p:nvSpPr>
        <p:spPr>
          <a:xfrm>
            <a:off x="3048000" y="255515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— Mana, </a:t>
            </a:r>
            <a:r>
              <a:rPr lang="en-US" dirty="0" err="1"/>
              <a:t>ko‘rdingmi</a:t>
            </a:r>
            <a:r>
              <a:rPr lang="en-US" dirty="0"/>
              <a:t>, </a:t>
            </a:r>
            <a:r>
              <a:rPr lang="en-US" dirty="0" err="1"/>
              <a:t>ot</a:t>
            </a:r>
            <a:r>
              <a:rPr lang="en-US" dirty="0"/>
              <a:t> </a:t>
            </a:r>
            <a:r>
              <a:rPr lang="en-US" dirty="0" err="1"/>
              <a:t>boyoqishning</a:t>
            </a:r>
            <a:r>
              <a:rPr lang="en-US" dirty="0"/>
              <a:t> </a:t>
            </a:r>
            <a:r>
              <a:rPr lang="en-US" dirty="0" err="1"/>
              <a:t>ichidagi</a:t>
            </a:r>
            <a:r>
              <a:rPr lang="en-US" dirty="0"/>
              <a:t> </a:t>
            </a:r>
            <a:r>
              <a:rPr lang="en-US" dirty="0" err="1"/>
              <a:t>dardi</a:t>
            </a:r>
            <a:r>
              <a:rPr lang="en-US" dirty="0"/>
              <a:t> </a:t>
            </a:r>
            <a:r>
              <a:rPr lang="en-US" dirty="0" err="1"/>
              <a:t>aridi</a:t>
            </a:r>
            <a:r>
              <a:rPr lang="en-US" dirty="0"/>
              <a:t>,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unga</a:t>
            </a:r>
            <a:r>
              <a:rPr lang="en-US" dirty="0"/>
              <a:t> et </a:t>
            </a:r>
            <a:r>
              <a:rPr lang="en-US" dirty="0" err="1"/>
              <a:t>bitadi</a:t>
            </a:r>
            <a:r>
              <a:rPr lang="en-US" dirty="0"/>
              <a:t>! — </a:t>
            </a:r>
            <a:r>
              <a:rPr lang="en-US" dirty="0" err="1"/>
              <a:t>deydilar</a:t>
            </a:r>
            <a:r>
              <a:rPr lang="en-US" dirty="0"/>
              <a:t> </a:t>
            </a:r>
            <a:r>
              <a:rPr lang="en-US" dirty="0" err="1"/>
              <a:t>mamnun</a:t>
            </a:r>
            <a:r>
              <a:rPr lang="en-US" dirty="0"/>
              <a:t> </a:t>
            </a:r>
            <a:r>
              <a:rPr lang="en-US" dirty="0" err="1"/>
              <a:t>ohangda</a:t>
            </a:r>
            <a:r>
              <a:rPr lang="en-US" dirty="0"/>
              <a:t>. </a:t>
            </a:r>
            <a:r>
              <a:rPr lang="en-US" dirty="0" err="1"/>
              <a:t>Haqiqatan</a:t>
            </a:r>
            <a:r>
              <a:rPr lang="en-US" dirty="0"/>
              <a:t> ham </a:t>
            </a:r>
            <a:r>
              <a:rPr lang="en-US" dirty="0" err="1"/>
              <a:t>otimiz</a:t>
            </a:r>
            <a:r>
              <a:rPr lang="en-US" dirty="0"/>
              <a:t> </a:t>
            </a:r>
            <a:r>
              <a:rPr lang="en-US" dirty="0" err="1"/>
              <a:t>tez</a:t>
            </a:r>
            <a:r>
              <a:rPr lang="en-US" dirty="0"/>
              <a:t> </a:t>
            </a:r>
            <a:r>
              <a:rPr lang="en-US" dirty="0" err="1"/>
              <a:t>vaqt</a:t>
            </a:r>
            <a:r>
              <a:rPr lang="en-US" dirty="0"/>
              <a:t> </a:t>
            </a:r>
            <a:r>
              <a:rPr lang="en-US" dirty="0" err="1"/>
              <a:t>ichida</a:t>
            </a:r>
            <a:r>
              <a:rPr lang="en-US" dirty="0"/>
              <a:t> </a:t>
            </a:r>
            <a:r>
              <a:rPr lang="en-US" dirty="0" err="1"/>
              <a:t>tullab</a:t>
            </a:r>
            <a:r>
              <a:rPr lang="en-US" dirty="0"/>
              <a:t>, </a:t>
            </a:r>
            <a:r>
              <a:rPr lang="en-US" dirty="0" err="1"/>
              <a:t>qovurg‘alari</a:t>
            </a:r>
            <a:r>
              <a:rPr lang="en-US" dirty="0"/>
              <a:t> </a:t>
            </a:r>
            <a:r>
              <a:rPr lang="en-US" dirty="0" err="1"/>
              <a:t>to‘lishib</a:t>
            </a:r>
            <a:r>
              <a:rPr lang="en-US" dirty="0"/>
              <a:t> </a:t>
            </a:r>
            <a:r>
              <a:rPr lang="en-US" dirty="0" err="1"/>
              <a:t>qoldi</a:t>
            </a:r>
            <a:r>
              <a:rPr lang="en-US" dirty="0"/>
              <a:t>. Uni </a:t>
            </a:r>
            <a:r>
              <a:rPr lang="en-US" dirty="0" err="1"/>
              <a:t>ko‘rgan</a:t>
            </a:r>
            <a:r>
              <a:rPr lang="en-US" dirty="0"/>
              <a:t> </a:t>
            </a:r>
            <a:r>
              <a:rPr lang="en-US" dirty="0" err="1"/>
              <a:t>qishloq</a:t>
            </a:r>
            <a:r>
              <a:rPr lang="en-US" dirty="0"/>
              <a:t> </a:t>
            </a:r>
            <a:r>
              <a:rPr lang="en-US" dirty="0" err="1"/>
              <a:t>odamlari</a:t>
            </a:r>
            <a:r>
              <a:rPr lang="en-US" dirty="0"/>
              <a:t> </a:t>
            </a:r>
            <a:r>
              <a:rPr lang="en-US" dirty="0" err="1"/>
              <a:t>yana</a:t>
            </a:r>
            <a:r>
              <a:rPr lang="en-US" dirty="0"/>
              <a:t> </a:t>
            </a:r>
            <a:r>
              <a:rPr lang="en-US" dirty="0" err="1"/>
              <a:t>o‘zaro</a:t>
            </a:r>
            <a:r>
              <a:rPr lang="en-US" dirty="0"/>
              <a:t> </a:t>
            </a:r>
            <a:r>
              <a:rPr lang="en-US" dirty="0" err="1"/>
              <a:t>gaplashib</a:t>
            </a:r>
            <a:r>
              <a:rPr lang="en-US" dirty="0"/>
              <a:t> </a:t>
            </a:r>
            <a:r>
              <a:rPr lang="en-US" dirty="0" err="1"/>
              <a:t>turishardi</a:t>
            </a:r>
            <a:r>
              <a:rPr lang="en-US" dirty="0"/>
              <a:t>: — Muallim aka </a:t>
            </a:r>
            <a:r>
              <a:rPr lang="en-US" dirty="0" err="1"/>
              <a:t>balo</a:t>
            </a:r>
            <a:r>
              <a:rPr lang="en-US" dirty="0"/>
              <a:t> </a:t>
            </a:r>
            <a:r>
              <a:rPr lang="en-US" dirty="0" err="1"/>
              <a:t>ekan</a:t>
            </a:r>
            <a:r>
              <a:rPr lang="en-US" dirty="0"/>
              <a:t>, </a:t>
            </a:r>
            <a:r>
              <a:rPr lang="en-US" dirty="0" err="1"/>
              <a:t>jo‘n</a:t>
            </a:r>
            <a:r>
              <a:rPr lang="en-US" dirty="0"/>
              <a:t> </a:t>
            </a:r>
            <a:r>
              <a:rPr lang="en-US" dirty="0" err="1"/>
              <a:t>otni</a:t>
            </a:r>
            <a:r>
              <a:rPr lang="en-US" dirty="0"/>
              <a:t> </a:t>
            </a:r>
            <a:r>
              <a:rPr lang="en-US" dirty="0" err="1"/>
              <a:t>tulpor</a:t>
            </a:r>
            <a:r>
              <a:rPr lang="en-US" dirty="0"/>
              <a:t> </a:t>
            </a:r>
            <a:r>
              <a:rPr lang="en-US" dirty="0" err="1"/>
              <a:t>qilib</a:t>
            </a:r>
            <a:r>
              <a:rPr lang="en-US" dirty="0"/>
              <a:t> </a:t>
            </a:r>
            <a:r>
              <a:rPr lang="en-US" dirty="0" err="1"/>
              <a:t>oldi-ya</a:t>
            </a:r>
            <a:r>
              <a:rPr lang="en-US" dirty="0"/>
              <a:t>! </a:t>
            </a:r>
            <a:r>
              <a:rPr lang="en-US" dirty="0" err="1"/>
              <a:t>Shunday</a:t>
            </a:r>
            <a:r>
              <a:rPr lang="en-US" dirty="0"/>
              <a:t> </a:t>
            </a:r>
            <a:r>
              <a:rPr lang="en-US" dirty="0" err="1"/>
              <a:t>qilib</a:t>
            </a:r>
            <a:r>
              <a:rPr lang="en-US" dirty="0"/>
              <a:t> </a:t>
            </a:r>
            <a:r>
              <a:rPr lang="en-US" dirty="0" err="1"/>
              <a:t>eshagimiz</a:t>
            </a:r>
            <a:r>
              <a:rPr lang="en-US" dirty="0"/>
              <a:t> </a:t>
            </a:r>
            <a:r>
              <a:rPr lang="en-US" dirty="0" err="1"/>
              <a:t>otga</a:t>
            </a:r>
            <a:r>
              <a:rPr lang="en-US" dirty="0"/>
              <a:t> </a:t>
            </a:r>
            <a:r>
              <a:rPr lang="en-US" dirty="0" err="1"/>
              <a:t>almashdi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xmlns="" id="{2F336C14-904F-4D33-8232-EEE449E3E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5899"/>
            <a:ext cx="12139298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BB84C3-15A7-4BF9-BA7A-9A47C7AB0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41" y="2451858"/>
            <a:ext cx="2426929" cy="1822486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195AC309-B0B5-4DFD-867F-5A09C5B600FB}"/>
              </a:ext>
            </a:extLst>
          </p:cNvPr>
          <p:cNvSpPr/>
          <p:nvPr/>
        </p:nvSpPr>
        <p:spPr>
          <a:xfrm>
            <a:off x="2054087" y="1027906"/>
            <a:ext cx="3172475" cy="132556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arg‘umoq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FD0C85E9-D2F9-4B59-8AF3-BAF89789C95A}"/>
              </a:ext>
            </a:extLst>
          </p:cNvPr>
          <p:cNvSpPr/>
          <p:nvPr/>
        </p:nvSpPr>
        <p:spPr>
          <a:xfrm>
            <a:off x="1403658" y="3363101"/>
            <a:ext cx="2742364" cy="127157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tulpor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2826B767-4320-4C6E-A381-6DE9F3131C77}"/>
              </a:ext>
            </a:extLst>
          </p:cNvPr>
          <p:cNvSpPr/>
          <p:nvPr/>
        </p:nvSpPr>
        <p:spPr>
          <a:xfrm>
            <a:off x="4929274" y="4747697"/>
            <a:ext cx="2705047" cy="132556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jo‘n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072BA29A-4094-4B74-A6A8-97578027A233}"/>
              </a:ext>
            </a:extLst>
          </p:cNvPr>
          <p:cNvSpPr/>
          <p:nvPr/>
        </p:nvSpPr>
        <p:spPr>
          <a:xfrm>
            <a:off x="8045978" y="3055993"/>
            <a:ext cx="2742364" cy="13429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biya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07AC39E1-DEB1-47C6-A814-2BCB2AE8959E}"/>
              </a:ext>
            </a:extLst>
          </p:cNvPr>
          <p:cNvSpPr/>
          <p:nvPr/>
        </p:nvSpPr>
        <p:spPr>
          <a:xfrm>
            <a:off x="6298301" y="877962"/>
            <a:ext cx="2845699" cy="132556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yo‘rg‘a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8132" y="187781"/>
            <a:ext cx="214720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49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6">
            <a:extLst>
              <a:ext uri="{FF2B5EF4-FFF2-40B4-BE49-F238E27FC236}">
                <a16:creationId xmlns:a16="http://schemas.microsoft.com/office/drawing/2014/main" xmlns="" id="{A891EB3D-8FB4-4ED2-815C-BBF42BB20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2B3C72-C9EF-436E-B437-98B6A08C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z-Cyrl-UZ" dirty="0"/>
              <a:t>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1A22DB-B6D2-4B14-ABEA-4C45E76D7D4A}"/>
              </a:ext>
            </a:extLst>
          </p:cNvPr>
          <p:cNvSpPr txBox="1"/>
          <p:nvPr/>
        </p:nvSpPr>
        <p:spPr>
          <a:xfrm>
            <a:off x="1626942" y="1882134"/>
            <a:ext cx="971053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Hikoyada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ko‘k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arg‘umoq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tulpor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deb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eshak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ta’riflanadimi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ta’riflanadimi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Odamlar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muallimning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ustidan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kulishdi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Muallim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jo‘n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otni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tulpor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 на тему: &quot;Название презентации Автор шаблона: Ранько Елена  Алексеевна учитель начальных классов МАОУ лицей 21 г. Иваново.&quot;. Скачать  бесплатно и без регистрации.">
            <a:extLst>
              <a:ext uri="{FF2B5EF4-FFF2-40B4-BE49-F238E27FC236}">
                <a16:creationId xmlns:a16="http://schemas.microsoft.com/office/drawing/2014/main" xmlns="" id="{ECC93CFD-CA24-4B50-8EA7-3D17D6A5D7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573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8F92BF-5C7C-46C3-BEE0-E3FE27E5C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719" y="1122363"/>
            <a:ext cx="9245523" cy="23876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Mavzu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Ko‘k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arg‘umoq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G‘ani</a:t>
            </a:r>
            <a:r>
              <a:rPr lang="en-US" sz="4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Jahongirov</a:t>
            </a:r>
            <a:endParaRPr lang="ru-RU" sz="4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37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0CCA16-DC5A-4AB1-AE49-9ECE63EF8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" y="0"/>
            <a:ext cx="1202103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2DCC8B-F7CD-4426-9C98-C9CBBF98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topshiriqni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tekshirish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209DEB2-AABD-4C2F-A2E0-9A0090BA2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3976" y="1386714"/>
            <a:ext cx="10515600" cy="18420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ABDA72-EBE7-4F36-A5C0-4CDB2F9FA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744" y="3228766"/>
            <a:ext cx="4493500" cy="31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06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5B81B2-33F3-492D-80A5-35DF5879F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597D56-2E78-44CB-A5E3-C8803C861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9A65BF-2C14-43EA-9121-001E8855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19D1DD-0BB4-4085-9BBB-7B162F4987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55" y="2929881"/>
            <a:ext cx="2168556" cy="234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xmlns="" id="{ED8773CC-1249-46A5-8466-6B930B2FCDAB}"/>
              </a:ext>
            </a:extLst>
          </p:cNvPr>
          <p:cNvSpPr/>
          <p:nvPr/>
        </p:nvSpPr>
        <p:spPr>
          <a:xfrm>
            <a:off x="6598664" y="586432"/>
            <a:ext cx="4788272" cy="246156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Cho‘l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biyobonda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chanqoqni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qondiradi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EB89219-A7A7-45AA-88F4-78DFA9C577BF}"/>
              </a:ext>
            </a:extLst>
          </p:cNvPr>
          <p:cNvSpPr/>
          <p:nvPr/>
        </p:nvSpPr>
        <p:spPr>
          <a:xfrm>
            <a:off x="1242387" y="901147"/>
            <a:ext cx="3428088" cy="147214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yalpizning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suvi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C33F1F56-AFA7-45F1-84C7-59B6278A26D9}"/>
              </a:ext>
            </a:extLst>
          </p:cNvPr>
          <p:cNvSpPr/>
          <p:nvPr/>
        </p:nvSpPr>
        <p:spPr>
          <a:xfrm>
            <a:off x="2329066" y="2794944"/>
            <a:ext cx="3428088" cy="14721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yantoqning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suvi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9016086C-2B0C-4F98-B143-94B6F9862163}"/>
              </a:ext>
            </a:extLst>
          </p:cNvPr>
          <p:cNvSpPr/>
          <p:nvPr/>
        </p:nvSpPr>
        <p:spPr>
          <a:xfrm>
            <a:off x="1189381" y="4691270"/>
            <a:ext cx="3428088" cy="147214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rayxonning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suvi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76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5B81B2-33F3-492D-80A5-35DF5879F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597D56-2E78-44CB-A5E3-C8803C861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9A65BF-2C14-43EA-9121-001E8855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6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19D1DD-0BB4-4085-9BBB-7B162F4987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28" y="3348142"/>
            <a:ext cx="2168556" cy="234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xmlns="" id="{ED8773CC-1249-46A5-8466-6B930B2FCDAB}"/>
              </a:ext>
            </a:extLst>
          </p:cNvPr>
          <p:cNvSpPr/>
          <p:nvPr/>
        </p:nvSpPr>
        <p:spPr>
          <a:xfrm>
            <a:off x="838200" y="769931"/>
            <a:ext cx="6041875" cy="2659069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Ibn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boyning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bolasiga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shogird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tushishini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aytdi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EB89219-A7A7-45AA-88F4-78DFA9C577BF}"/>
              </a:ext>
            </a:extLst>
          </p:cNvPr>
          <p:cNvSpPr/>
          <p:nvPr/>
        </p:nvSpPr>
        <p:spPr>
          <a:xfrm>
            <a:off x="7752948" y="3062928"/>
            <a:ext cx="3428088" cy="147214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hunarmandga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C33F1F56-AFA7-45F1-84C7-59B6278A26D9}"/>
              </a:ext>
            </a:extLst>
          </p:cNvPr>
          <p:cNvSpPr/>
          <p:nvPr/>
        </p:nvSpPr>
        <p:spPr>
          <a:xfrm>
            <a:off x="7486305" y="854090"/>
            <a:ext cx="3428088" cy="14721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tabibga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9016086C-2B0C-4F98-B143-94B6F9862163}"/>
              </a:ext>
            </a:extLst>
          </p:cNvPr>
          <p:cNvSpPr/>
          <p:nvPr/>
        </p:nvSpPr>
        <p:spPr>
          <a:xfrm>
            <a:off x="1680454" y="4309268"/>
            <a:ext cx="3428088" cy="147214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olibsotarga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9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 на тему: &quot;Название презентации Автор шаблона: Ранько Елена  Алексеевна учитель начальных классов МАОУ лицей 21 г. Иваново.&quot;. Скачать  бесплатно и без регистрации.">
            <a:extLst>
              <a:ext uri="{FF2B5EF4-FFF2-40B4-BE49-F238E27FC236}">
                <a16:creationId xmlns:a16="http://schemas.microsoft.com/office/drawing/2014/main" xmlns="" id="{ECC93CFD-CA24-4B50-8EA7-3D17D6A5D7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573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8F92BF-5C7C-46C3-BEE0-E3FE27E5C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719" y="1122363"/>
            <a:ext cx="8845473" cy="23876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Mavzu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Ko‘k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arg‘umoq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G‘ani</a:t>
            </a:r>
            <a:r>
              <a:rPr lang="en-US" sz="4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Jahongirov</a:t>
            </a:r>
            <a:r>
              <a:rPr lang="en-US" sz="4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78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8D221D-AECA-44F8-88AA-EEE5D6C4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9088C3-2651-4DD9-B9AD-B6D9F6D80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Храм Кольцово">
            <a:extLst>
              <a:ext uri="{FF2B5EF4-FFF2-40B4-BE49-F238E27FC236}">
                <a16:creationId xmlns:a16="http://schemas.microsoft.com/office/drawing/2014/main" xmlns="" id="{3DD3BE1E-CB29-4F60-9C39-61A3C88CD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6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FF184A-8B71-4FDD-96C1-7FDA2F46F3AC}"/>
              </a:ext>
            </a:extLst>
          </p:cNvPr>
          <p:cNvSpPr txBox="1"/>
          <p:nvPr/>
        </p:nvSpPr>
        <p:spPr>
          <a:xfrm>
            <a:off x="1143452" y="526508"/>
            <a:ext cx="4473577" cy="49552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z-Cyrl-U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Ertalabki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choydan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keyin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arqonlarni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tugib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yelkaga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tashlab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uch-to‘rt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bola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cho‘lga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temiryo‘l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ketamiz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Arqon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ustida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o‘tkir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o‘roq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o‘zimizni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bug‘doy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o‘rog‘iga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ketayotgan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katta-lardek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qilamiz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Yig‘adigan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o‘tinimiz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qurigan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yantoq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Borgan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sari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uzoq-uzoqlardan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kelamiz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336C2B-927E-42B8-8833-879C6734E7F4}"/>
              </a:ext>
            </a:extLst>
          </p:cNvPr>
          <p:cNvSpPr txBox="1"/>
          <p:nvPr/>
        </p:nvSpPr>
        <p:spPr>
          <a:xfrm>
            <a:off x="6732793" y="549809"/>
            <a:ext cx="44277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Yo‘lda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olamiz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o‘rtog‘im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Ko‘bayning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eshagimiz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Eshagi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bolalarga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havasimiz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Bir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tushki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ovqat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mahali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uxlab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qolgan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ekanman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qulo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g‘imga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otamning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so‘zlari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Tur,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degin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ko‘k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arg‘umoq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keldim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861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8D221D-AECA-44F8-88AA-EEE5D6C4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4192A154-7C29-4F65-B8CB-B2A13962B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048794"/>
            <a:ext cx="1905000" cy="1905000"/>
          </a:xfrm>
        </p:spPr>
      </p:pic>
      <p:pic>
        <p:nvPicPr>
          <p:cNvPr id="5" name="Picture 2" descr="Храм Кольцово">
            <a:extLst>
              <a:ext uri="{FF2B5EF4-FFF2-40B4-BE49-F238E27FC236}">
                <a16:creationId xmlns:a16="http://schemas.microsoft.com/office/drawing/2014/main" xmlns="" id="{3DD3BE1E-CB29-4F60-9C39-61A3C88CD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3AFC0D-2A87-4EA0-981D-ED39D5B09061}"/>
              </a:ext>
            </a:extLst>
          </p:cNvPr>
          <p:cNvSpPr txBox="1"/>
          <p:nvPr/>
        </p:nvSpPr>
        <p:spPr>
          <a:xfrm>
            <a:off x="1046547" y="487559"/>
            <a:ext cx="4897032" cy="52629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Shu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tulporning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-da…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qu-loqlari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dikkaygan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pesha-nasida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qashqasi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degin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yo‘rg‘aki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qo‘ya-ver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Rostdan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keldingizmi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Ana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ayvon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bog‘lanib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turibdi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–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eshikka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otilaman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Rostdanam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ayvonning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ustuniga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bog‘langan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ko‘k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peshanasida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belgisi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622B619-315A-4E03-B87C-8CEF1A7D1F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10" y="365126"/>
            <a:ext cx="4092005" cy="51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44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8D221D-AECA-44F8-88AA-EEE5D6C4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9088C3-2651-4DD9-B9AD-B6D9F6D80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Храм Кольцово">
            <a:extLst>
              <a:ext uri="{FF2B5EF4-FFF2-40B4-BE49-F238E27FC236}">
                <a16:creationId xmlns:a16="http://schemas.microsoft.com/office/drawing/2014/main" xmlns="" id="{3DD3BE1E-CB29-4F60-9C39-61A3C88CD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08A72B-302A-4856-A5C4-0E17AF23F944}"/>
              </a:ext>
            </a:extLst>
          </p:cNvPr>
          <p:cNvSpPr txBox="1"/>
          <p:nvPr/>
        </p:nvSpPr>
        <p:spPr>
          <a:xfrm>
            <a:off x="1171016" y="440514"/>
            <a:ext cx="46582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eshak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turib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hafsalam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‘-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arazlagan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ohangda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otam-ga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jahl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qilaman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eshak-ku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kuladilar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cho‘l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deyiladi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cho‘lda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eshak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yaxshi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deydilar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shundan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keyin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biz ham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o‘tinga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Ko‘bay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eshakda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boradi-gan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bo‘ldik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08E7383E-988C-40C2-BE04-3012DA91A179}"/>
              </a:ext>
            </a:extLst>
          </p:cNvPr>
          <p:cNvSpPr txBox="1">
            <a:spLocks/>
          </p:cNvSpPr>
          <p:nvPr/>
        </p:nvSpPr>
        <p:spPr>
          <a:xfrm>
            <a:off x="6699076" y="472452"/>
            <a:ext cx="4771747" cy="75802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002060"/>
                </a:solidFill>
              </a:rPr>
              <a:t> 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keyingi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yili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kel-dilar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gal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qiziq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bo‘ldi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yakshanba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bozo-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borsalar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biya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turgan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yosh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bo‘lsa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oriq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qovurg‘alari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sanalib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tur-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ganmish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eski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tushmagan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ustida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yag‘irlari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Otamning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rahmlari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kelib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eshakning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tizginidan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ushlab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turgan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ekanlar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kelib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24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3274</TotalTime>
  <Words>859</Words>
  <Application>Microsoft Office PowerPoint</Application>
  <PresentationFormat>Произвольный</PresentationFormat>
  <Paragraphs>62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Mavzu: Ko‘k arg‘umoq                               G‘ani Jahongirov</vt:lpstr>
      <vt:lpstr> Mustaqil topshiriqni tekshirish</vt:lpstr>
      <vt:lpstr>Презентация PowerPoint</vt:lpstr>
      <vt:lpstr>Презентация PowerPoint</vt:lpstr>
      <vt:lpstr>Mavzu: Ko‘k arg‘umoq                             G‘ani Jahongirov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Kasb-hunar haqida maqollar</vt:lpstr>
      <vt:lpstr>Презентация PowerPoint</vt:lpstr>
      <vt:lpstr>  Mustaqil topshiriq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Dildora</dc:creator>
  <cp:lastModifiedBy>Гость</cp:lastModifiedBy>
  <cp:revision>68</cp:revision>
  <dcterms:created xsi:type="dcterms:W3CDTF">2020-10-28T05:59:14Z</dcterms:created>
  <dcterms:modified xsi:type="dcterms:W3CDTF">2020-10-31T09:33:05Z</dcterms:modified>
</cp:coreProperties>
</file>