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0" r:id="rId2"/>
    <p:sldId id="290" r:id="rId3"/>
    <p:sldId id="300" r:id="rId4"/>
    <p:sldId id="288" r:id="rId5"/>
    <p:sldId id="282" r:id="rId6"/>
    <p:sldId id="305" r:id="rId7"/>
    <p:sldId id="306" r:id="rId8"/>
    <p:sldId id="293" r:id="rId9"/>
    <p:sldId id="299" r:id="rId10"/>
    <p:sldId id="308" r:id="rId11"/>
    <p:sldId id="309" r:id="rId12"/>
    <p:sldId id="279" r:id="rId13"/>
    <p:sldId id="304" r:id="rId14"/>
    <p:sldId id="283" r:id="rId15"/>
    <p:sldId id="291" r:id="rId16"/>
    <p:sldId id="258" r:id="rId17"/>
    <p:sldId id="287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55" autoAdjust="0"/>
    <p:restoredTop sz="84841" autoAdjust="0"/>
  </p:normalViewPr>
  <p:slideViewPr>
    <p:cSldViewPr snapToGrid="0">
      <p:cViewPr varScale="1">
        <p:scale>
          <a:sx n="59" d="100"/>
          <a:sy n="59" d="100"/>
        </p:scale>
        <p:origin x="142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1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1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63849" y="1927519"/>
            <a:ext cx="8072307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papa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cordonnier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2035" y="1958239"/>
            <a:ext cx="487672" cy="1540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488558" y="289004"/>
            <a:ext cx="193051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488558" y="263819"/>
            <a:ext cx="193050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519700" y="608035"/>
            <a:ext cx="1899368" cy="58787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3600" b="1" spc="2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600" b="1" spc="2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spc="21" dirty="0" err="1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classe</a:t>
            </a:r>
            <a:endParaRPr lang="en-US" sz="3600" b="1" spc="2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226979" y="308412"/>
            <a:ext cx="8036292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2035" y="3914431"/>
            <a:ext cx="487672" cy="1540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60" y="3077957"/>
            <a:ext cx="3449507" cy="278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21784" r="10937" b="46864"/>
          <a:stretch/>
        </p:blipFill>
        <p:spPr bwMode="auto">
          <a:xfrm>
            <a:off x="1645920" y="1075861"/>
            <a:ext cx="8961120" cy="424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5"/>
          <a:stretch/>
        </p:blipFill>
        <p:spPr bwMode="auto">
          <a:xfrm>
            <a:off x="2479040" y="1013460"/>
            <a:ext cx="7091680" cy="51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390" y="707527"/>
            <a:ext cx="916871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bormoq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kelmoq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arriver-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kelmoq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jo‘nab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ketmoq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kirmoq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descendre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-tushmoq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qolmoq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tomber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yiqilmoq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Naitre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tug‘ilmoq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mourir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o‘lmoq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35190"/>
              </p:ext>
            </p:extLst>
          </p:nvPr>
        </p:nvGraphicFramePr>
        <p:xfrm>
          <a:off x="891727" y="1047750"/>
          <a:ext cx="10382252" cy="5596890"/>
        </p:xfrm>
        <a:graphic>
          <a:graphicData uri="http://schemas.openxmlformats.org/drawingml/2006/table">
            <a:tbl>
              <a:tblPr/>
              <a:tblGrid>
                <a:gridCol w="2595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714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parler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1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affirmative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négative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5476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j'ai parlé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 as parlé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 a parlé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nous avons parlé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vous avez parlé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 ont parlé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 n'ai pas parlé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 n'as pas parlé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 n'a pas parlé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nous n'avons pas parlé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vous n'avez pas parlé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 n'ont pas parlé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14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interrogative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5476">
                <a:tc gridSpan="2"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ai-je parlé?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as-tu parlé?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a-t-il parlé?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avons-nous parlé?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avez-vous parlé?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ont-ils parlé?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3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33672"/>
              </p:ext>
            </p:extLst>
          </p:nvPr>
        </p:nvGraphicFramePr>
        <p:xfrm>
          <a:off x="838200" y="1361440"/>
          <a:ext cx="10515600" cy="504063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7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entrer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1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affirmative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négative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1225">
                <a:tc>
                  <a:txBody>
                    <a:bodyPr/>
                    <a:lstStyle/>
                    <a:p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 suis entré (-e)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 es entré (-e)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 est entrê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elle est entrêe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nous sommes entrês (-es)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vous etes entrês (-es)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 sont entrês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elles sont entrêes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fr-FR" sz="2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 ne suis pas entrê (-e)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 n'es pas entrê (-e)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 n'est pas entrê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elle n'est pas entrêe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nous ne sommes pas entrês (-es)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vous n'etes pas entrês (-es)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 ne sont pas entrês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elles ne sont pas entrêes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00159"/>
              </p:ext>
            </p:extLst>
          </p:nvPr>
        </p:nvGraphicFramePr>
        <p:xfrm>
          <a:off x="1086244" y="1069340"/>
          <a:ext cx="10515600" cy="422148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interrogative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suis-je entré (-e)?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es-tu entré (-e)?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est-il entré?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est-elle entrée?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sommes-nous entrés (-es)?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êtes-vous entrés (-es)?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sont-ils entrés?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sont-elles entrées?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avoir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être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j'ai eu</a:t>
                      </a:r>
                      <a:b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 as eu</a:t>
                      </a:r>
                      <a:b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 a eu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nous avons eu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vous avez eu</a:t>
                      </a:r>
                      <a:b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 ont eu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j'ai été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 as été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 a été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nous avons été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vous avez été</a:t>
                      </a:r>
                      <a:b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 ont été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3241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18"/>
          <p:cNvSpPr>
            <a:spLocks noGrp="1"/>
          </p:cNvSpPr>
          <p:nvPr/>
        </p:nvSpPr>
        <p:spPr>
          <a:xfrm>
            <a:off x="371056" y="1810678"/>
            <a:ext cx="11449889" cy="3236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4,5 à la page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</a:t>
            </a:r>
            <a:endParaRPr lang="fr-FR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4800" b="1" dirty="0" err="1">
                <a:solidFill>
                  <a:srgbClr val="002060"/>
                </a:solidFill>
              </a:rPr>
              <a:t>Repondez</a:t>
            </a:r>
            <a:r>
              <a:rPr lang="en-US" sz="4800" b="1" dirty="0">
                <a:solidFill>
                  <a:srgbClr val="002060"/>
                </a:solidFill>
              </a:rPr>
              <a:t> aux </a:t>
            </a:r>
            <a:r>
              <a:rPr lang="en-US" sz="4800" b="1" dirty="0" smtClean="0">
                <a:solidFill>
                  <a:srgbClr val="002060"/>
                </a:solidFill>
              </a:rPr>
              <a:t>questions.</a:t>
            </a:r>
            <a:endParaRPr lang="fr-FR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6" b="25429"/>
          <a:stretch/>
        </p:blipFill>
        <p:spPr bwMode="auto">
          <a:xfrm>
            <a:off x="6450724" y="3261044"/>
            <a:ext cx="5176837" cy="331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28515" r="16562" b="39042"/>
          <a:stretch/>
        </p:blipFill>
        <p:spPr bwMode="auto">
          <a:xfrm>
            <a:off x="339616" y="2289430"/>
            <a:ext cx="11345176" cy="42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9" t="63375" r="40255" b="2817"/>
          <a:stretch/>
        </p:blipFill>
        <p:spPr bwMode="auto">
          <a:xfrm>
            <a:off x="339616" y="5480932"/>
            <a:ext cx="4615443" cy="137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91312" y="977205"/>
            <a:ext cx="6769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papa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cordonnier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3" r="2344" b="19727"/>
          <a:stretch/>
        </p:blipFill>
        <p:spPr bwMode="auto">
          <a:xfrm>
            <a:off x="285750" y="1312905"/>
            <a:ext cx="119062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85900"/>
            <a:ext cx="124777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6"/>
          <a:stretch/>
        </p:blipFill>
        <p:spPr bwMode="auto">
          <a:xfrm>
            <a:off x="5813585" y="2533650"/>
            <a:ext cx="6378415" cy="432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09237"/>
            <a:ext cx="8218606" cy="318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r="15311" b="7449"/>
          <a:stretch/>
        </p:blipFill>
        <p:spPr bwMode="auto">
          <a:xfrm>
            <a:off x="7555785" y="3588856"/>
            <a:ext cx="4636215" cy="32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Learn A To Z | ABCD for Kids | ABC Alphabets for Children | ABCD Song | A B  C D For Toddlers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6" t="3056" r="3725" b="78055"/>
          <a:stretch/>
        </p:blipFill>
        <p:spPr bwMode="auto">
          <a:xfrm>
            <a:off x="6489044" y="2828017"/>
            <a:ext cx="586415" cy="7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21373" r="41779" b="53104"/>
          <a:stretch/>
        </p:blipFill>
        <p:spPr bwMode="auto">
          <a:xfrm>
            <a:off x="247650" y="1045457"/>
            <a:ext cx="8782050" cy="35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1323976"/>
            <a:ext cx="11332273" cy="32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4343400"/>
            <a:ext cx="22002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510" r="25000" b="21745"/>
          <a:stretch/>
        </p:blipFill>
        <p:spPr bwMode="auto">
          <a:xfrm>
            <a:off x="10095261" y="4284662"/>
            <a:ext cx="550068" cy="4984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7" y="1419225"/>
            <a:ext cx="3376613" cy="54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9544050" cy="315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r="57910" b="77690"/>
          <a:stretch/>
        </p:blipFill>
        <p:spPr bwMode="auto">
          <a:xfrm>
            <a:off x="11369040" y="1337945"/>
            <a:ext cx="822960" cy="8054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618" y="1049758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Passé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Composé en français est un temps complexe, dans la formation duquel interviennent deux verbes - auxiliaire (avoir - avoir ou être - être) et sémantique (verbe conjugué), à partir duquel se forme le participe passé (participe passé).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653</TotalTime>
  <Words>179</Words>
  <Application>Microsoft Office PowerPoint</Application>
  <PresentationFormat>Широкоэкранный</PresentationFormat>
  <Paragraphs>47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Devoir: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64</cp:revision>
  <dcterms:created xsi:type="dcterms:W3CDTF">2020-09-24T15:27:08Z</dcterms:created>
  <dcterms:modified xsi:type="dcterms:W3CDTF">2021-02-26T06:49:12Z</dcterms:modified>
</cp:coreProperties>
</file>