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9" r:id="rId5"/>
    <p:sldId id="278" r:id="rId6"/>
    <p:sldId id="276" r:id="rId7"/>
    <p:sldId id="270" r:id="rId8"/>
    <p:sldId id="258" r:id="rId9"/>
    <p:sldId id="269" r:id="rId10"/>
    <p:sldId id="268" r:id="rId11"/>
    <p:sldId id="267" r:id="rId12"/>
    <p:sldId id="273" r:id="rId13"/>
    <p:sldId id="274" r:id="rId14"/>
    <p:sldId id="272" r:id="rId15"/>
    <p:sldId id="275" r:id="rId16"/>
    <p:sldId id="279" r:id="rId17"/>
    <p:sldId id="280" r:id="rId18"/>
    <p:sldId id="281" r:id="rId19"/>
    <p:sldId id="28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>
        <p:scale>
          <a:sx n="66" d="100"/>
          <a:sy n="66" d="100"/>
        </p:scale>
        <p:origin x="-2310" y="-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A3B710-568E-4D11-8A04-08699A9E7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1423A6-538C-4557-97ED-B50CDE1E6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D79697-67DA-463D-AC5B-69EE447B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17D-FDC2-4C55-8BDA-02D7EB2F6403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3E8652-3009-4553-933B-71BF4C43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2B02AB-6FB6-44DD-B500-02F2FC06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5C20-2129-447E-A9FF-D719B4E1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7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77587A-1BB8-45B5-9D59-3D476CEA6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D06BD5F-07A0-4032-A19B-512E1BB9F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1E6865-C8A5-41D9-9213-C1D3DC58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17D-FDC2-4C55-8BDA-02D7EB2F6403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53933D-DB2A-49B4-9108-5124C84A8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6DA8A1-A257-46E5-B6F4-A6DC73D3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5C20-2129-447E-A9FF-D719B4E1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8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AF23ED5-48CE-4A46-8E32-19B0596BA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F586504-0578-4507-A4CD-24D09AE74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58662E-77C6-4F67-8A2E-9229C2A16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17D-FDC2-4C55-8BDA-02D7EB2F6403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12F897-AB5B-46B4-910E-4D69901D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3E9A62-D944-48A2-8B4E-0DD56864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5C20-2129-447E-A9FF-D719B4E1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3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D3629D-A7AA-4067-958C-D7A4517C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E3BFA5-B8CF-47E6-9320-7BD4C1B14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684A7C-7A38-4BB3-9C37-C353BF4F1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17D-FDC2-4C55-8BDA-02D7EB2F6403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0035CF-2EF0-4A04-928A-4803474C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31D3E-1BA4-41A5-A842-BA878C8A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5C20-2129-447E-A9FF-D719B4E1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0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5A301-D8DA-43BE-A2F0-30438F322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27128B-ED3C-45BA-BFF8-42CF5A598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3226B8-26A6-45F1-A0F3-C2F64B9EE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17D-FDC2-4C55-8BDA-02D7EB2F6403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E39E60-6D22-47B5-92CB-187EBEFA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78439F-95D2-4986-8523-577518E8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5C20-2129-447E-A9FF-D719B4E1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3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4C24E3-F067-4531-B84D-FEB93D94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EFD6C4-D682-4332-B99D-1E810C1C0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4CF98CB-78BC-49DB-B9A0-AC7E49FC7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B3B67B3-56B1-4619-B3CC-2A98A77A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17D-FDC2-4C55-8BDA-02D7EB2F6403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C9211B-35DF-4AC2-9C96-AE3BEFFB2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1D9A9F2-3E59-4877-B250-FDA09FC0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5C20-2129-447E-A9FF-D719B4E1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2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35D726-82A9-4CDB-95D9-7DD735C5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B57C49-1215-4C4D-AFB7-41C5E0CA6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E520F16-F2B5-44CE-A480-D2591092D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C579E71-801D-4FB6-B21A-5147477BE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D7F742F-665B-4C89-8D95-B6FE6C9E4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FECDD2B-E9BF-436C-BECA-D4745474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17D-FDC2-4C55-8BDA-02D7EB2F6403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6938CE2-5522-4E69-869B-5751EE45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536ECB1-3B86-433C-BD57-30E7F84E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5C20-2129-447E-A9FF-D719B4E1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8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546C1E-63AD-4A14-BA89-4080C6CD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02E6778-23CB-4DD3-A9DD-9BB7443F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17D-FDC2-4C55-8BDA-02D7EB2F6403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61F284C-A80F-434D-BB81-00827174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32A8C60-ABD9-46E7-828E-1313006C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5C20-2129-447E-A9FF-D719B4E1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584261B-C2DF-4CE0-8129-1CDDC218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17D-FDC2-4C55-8BDA-02D7EB2F6403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EF3B5AC-4EC6-45DC-A18B-43C3DB92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812F29E-84F5-4374-A70F-12A9AE28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5C20-2129-447E-A9FF-D719B4E1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7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536938-B122-48BA-87C6-D3E5E18F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4CBCF0-FA76-486A-AA2E-B1F5449A3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62DABC-7E13-4438-927D-C446E36DE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B41857-4E27-44E3-B47A-28077B4C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17D-FDC2-4C55-8BDA-02D7EB2F6403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50DB5C2-0301-470E-BA22-F5A04E1A6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8D242C-E62A-469A-9CDC-54749AC6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5C20-2129-447E-A9FF-D719B4E1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3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65365C-FE50-457D-9A43-E2A57491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E4685-B6E9-4E31-93C9-0265C0AAE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A93A6D9-EC36-4FD4-86C8-3AF2A732F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9A20BD-7CBF-47FD-9874-0AB58E9A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17D-FDC2-4C55-8BDA-02D7EB2F6403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FD74A4-E964-48AF-88CF-FDFDF1E51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3A8E7B3-7B12-454E-B1CF-02843CAF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5C20-2129-447E-A9FF-D719B4E1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8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5B9031-6811-44D9-BCCE-EB738BC6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F52288-3ED1-4EBD-A3FA-5959BE542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3CF9FC-FB8E-40E6-9D5C-7110636C5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1E17D-FDC2-4C55-8BDA-02D7EB2F6403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06CDF3-B92A-406F-9687-80D15B8BF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583E76-6BDF-44FE-9658-9A4D8C819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C5C20-2129-447E-A9FF-D719B4E1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96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18AE60-F0EA-4A4C-8A84-F1B4B45E0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CE167A-00B0-48C8-957D-DF52F7E1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9F6D2E-851D-415C-A0E5-CD2B4795D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5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4D54F8-FF6A-4881-B022-6DCC430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D3C914-39FE-4FE3-AFA7-051BC63FE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Храм Кольцово">
            <a:extLst>
              <a:ext uri="{FF2B5EF4-FFF2-40B4-BE49-F238E27FC236}">
                <a16:creationId xmlns:a16="http://schemas.microsoft.com/office/drawing/2014/main" xmlns="" id="{9763B3CA-3461-4068-A26C-B62A7EA95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18E429D-44B2-4720-A7D7-1C866A6BE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3" y="722252"/>
            <a:ext cx="5658677" cy="47704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B66C14-6169-4BA8-85D7-933825721055}"/>
              </a:ext>
            </a:extLst>
          </p:cNvPr>
          <p:cNvSpPr txBox="1"/>
          <p:nvPr/>
        </p:nvSpPr>
        <p:spPr>
          <a:xfrm>
            <a:off x="6334539" y="106634"/>
            <a:ext cx="551290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Oradan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o‘tgach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kambag‘al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kishining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o‘g‘li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to‘plagan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o‘tlarini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hakimning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oyog‘i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ostiga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to‘kdi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Ibn Sino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xur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-sand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Barakalla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bo‘tam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qani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aytchi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oyoq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qabarganiga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davo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so‘radi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55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4D54F8-FF6A-4881-B022-6DCC430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D3C914-39FE-4FE3-AFA7-051BC63FE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Храм Кольцово">
            <a:extLst>
              <a:ext uri="{FF2B5EF4-FFF2-40B4-BE49-F238E27FC236}">
                <a16:creationId xmlns:a16="http://schemas.microsoft.com/office/drawing/2014/main" xmlns="" id="{9763B3CA-3461-4068-A26C-B62A7EA95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187DA9-C6A9-4BC5-9076-6A69300802FF}"/>
              </a:ext>
            </a:extLst>
          </p:cNvPr>
          <p:cNvSpPr txBox="1"/>
          <p:nvPr/>
        </p:nvSpPr>
        <p:spPr>
          <a:xfrm>
            <a:off x="6386286" y="681037"/>
            <a:ext cx="5315384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savolga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Abu Ali ibn Sino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bolani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Yantoqning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chanqoqni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qondiradi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darmon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dadil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bola. </a:t>
            </a:r>
          </a:p>
          <a:p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o‘g‘lim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shogirdgina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farzand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bo‘lding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544FA4-A717-4DCA-B57D-BC5C490E0B78}"/>
              </a:ext>
            </a:extLst>
          </p:cNvPr>
          <p:cNvSpPr txBox="1"/>
          <p:nvPr/>
        </p:nvSpPr>
        <p:spPr>
          <a:xfrm>
            <a:off x="703943" y="681037"/>
            <a:ext cx="5192013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Yovvoyi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rayhon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yoxud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yalpizni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suvda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ivitib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ozgi-na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toshtuzdan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qo‘shib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yuvish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bola. </a:t>
            </a:r>
          </a:p>
          <a:p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Cho‘l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biyobonda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qolding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topolmading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deylik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chanqoqlikni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qondirish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2375571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Храм Кольцово">
            <a:extLst>
              <a:ext uri="{FF2B5EF4-FFF2-40B4-BE49-F238E27FC236}">
                <a16:creationId xmlns:a16="http://schemas.microsoft.com/office/drawing/2014/main" xmlns="" id="{C1933E0B-00D1-43C1-93E1-EE984FA8E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E668F9-5E17-4673-A093-647469A3C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597" y="164086"/>
            <a:ext cx="3728352" cy="1325563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Lug‘at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624C4B-7740-4BEF-AD4F-84A7B9F46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7" y="1476657"/>
            <a:ext cx="5794829" cy="2239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benazir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tenggi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mis-li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hakim 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tabib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nabotot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o‘simliklar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dun-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yosi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DDF0C6-C368-44D3-AA42-F05C93A5C624}"/>
              </a:ext>
            </a:extLst>
          </p:cNvPr>
          <p:cNvSpPr txBox="1"/>
          <p:nvPr/>
        </p:nvSpPr>
        <p:spPr>
          <a:xfrm>
            <a:off x="6579545" y="1489649"/>
            <a:ext cx="516613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alif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آ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arab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alifbo-sining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olibsotar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arzonga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qimmatga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sotuvchi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yoxud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536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Храм Кольцово">
            <a:extLst>
              <a:ext uri="{FF2B5EF4-FFF2-40B4-BE49-F238E27FC236}">
                <a16:creationId xmlns:a16="http://schemas.microsoft.com/office/drawing/2014/main" xmlns="" id="{C1933E0B-00D1-43C1-93E1-EE984FA8E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599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624C4B-7740-4BEF-AD4F-84A7B9F46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41" y="1825625"/>
            <a:ext cx="1083696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90E3FB-4737-4B3F-A3B2-E04CAF2CB708}"/>
              </a:ext>
            </a:extLst>
          </p:cNvPr>
          <p:cNvSpPr txBox="1"/>
          <p:nvPr/>
        </p:nvSpPr>
        <p:spPr>
          <a:xfrm>
            <a:off x="6447973" y="1439902"/>
            <a:ext cx="50484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Kunlardan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boy,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ikkin-chisi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kambag‘al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o‘g‘illarini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Abu Ali ibn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Sinoga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shogirdlikka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ber-moqchi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B6CE04-6D19-4559-946F-D09FEA7D68B4}"/>
              </a:ext>
            </a:extLst>
          </p:cNvPr>
          <p:cNvSpPr txBox="1"/>
          <p:nvPr/>
        </p:nvSpPr>
        <p:spPr>
          <a:xfrm>
            <a:off x="703946" y="2551837"/>
            <a:ext cx="5048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tabib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Ibn Sino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huzuriga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kimlar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shogird-likka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kelishdi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CDE6B6-D2F8-45B0-8127-A5999D2E5ED3}"/>
              </a:ext>
            </a:extLst>
          </p:cNvPr>
          <p:cNvSpPr txBox="1"/>
          <p:nvPr/>
        </p:nvSpPr>
        <p:spPr>
          <a:xfrm>
            <a:off x="867092" y="735833"/>
            <a:ext cx="5161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Matndan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savollarga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toping.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97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Храм Кольцово">
            <a:extLst>
              <a:ext uri="{FF2B5EF4-FFF2-40B4-BE49-F238E27FC236}">
                <a16:creationId xmlns:a16="http://schemas.microsoft.com/office/drawing/2014/main" xmlns="" id="{C1933E0B-00D1-43C1-93E1-EE984FA8E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E668F9-5E17-4673-A093-647469A3C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092" y="1936162"/>
            <a:ext cx="5112657" cy="25992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Ibn Sino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shogird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tush-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moqchi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bo‘lganlarni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-day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sinovdan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o‘tkazdi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D42E67-F633-457F-A0BC-5F881F94AB8A}"/>
              </a:ext>
            </a:extLst>
          </p:cNvPr>
          <p:cNvSpPr txBox="1"/>
          <p:nvPr/>
        </p:nvSpPr>
        <p:spPr>
          <a:xfrm>
            <a:off x="6491064" y="314921"/>
            <a:ext cx="553751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Bolalarim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 hakim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kelgan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yigitchalarga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Tog‘-u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toshlarni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kezing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cho‘l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biyobonlar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oralang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Har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biringiz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donadan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o‘t-giyoh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kelingiz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 Ibn Sino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-da, har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qo‘liga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xalta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tutqazdi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F2F493-BA8A-4A7B-942B-EACBAD939A05}"/>
              </a:ext>
            </a:extLst>
          </p:cNvPr>
          <p:cNvSpPr txBox="1"/>
          <p:nvPr/>
        </p:nvSpPr>
        <p:spPr>
          <a:xfrm>
            <a:off x="867092" y="735833"/>
            <a:ext cx="5161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Matndan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savollarga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toping.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01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B81B2-33F3-492D-80A5-35DF5879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597D56-2E78-44CB-A5E3-C8803C861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9A65BF-2C14-43EA-9121-001E8855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3156324-CF8C-4E0E-8336-8A1C76711E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68" y="3550169"/>
            <a:ext cx="2168556" cy="2349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узырек для мыслей: облако 9">
            <a:extLst>
              <a:ext uri="{FF2B5EF4-FFF2-40B4-BE49-F238E27FC236}">
                <a16:creationId xmlns:a16="http://schemas.microsoft.com/office/drawing/2014/main" xmlns="" id="{C95390EA-EC85-431B-916C-CABE12A07BCC}"/>
              </a:ext>
            </a:extLst>
          </p:cNvPr>
          <p:cNvSpPr/>
          <p:nvPr/>
        </p:nvSpPr>
        <p:spPr>
          <a:xfrm>
            <a:off x="1033670" y="650130"/>
            <a:ext cx="5875130" cy="2622514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Ibn Sino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shogirdlariga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o‘t-giyoh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terishni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buyurdi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0C29B791-9A09-40FB-B25C-E23B7C70C1CE}"/>
              </a:ext>
            </a:extLst>
          </p:cNvPr>
          <p:cNvSpPr/>
          <p:nvPr/>
        </p:nvSpPr>
        <p:spPr>
          <a:xfrm>
            <a:off x="3888770" y="4427296"/>
            <a:ext cx="3604591" cy="15281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ellik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18A5C801-5FC1-4301-AAED-D184B070CA8C}"/>
              </a:ext>
            </a:extLst>
          </p:cNvPr>
          <p:cNvSpPr/>
          <p:nvPr/>
        </p:nvSpPr>
        <p:spPr>
          <a:xfrm>
            <a:off x="5993298" y="2689376"/>
            <a:ext cx="3604591" cy="159170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482542D4-682A-4DFB-8184-AE398EC7A4B7}"/>
              </a:ext>
            </a:extLst>
          </p:cNvPr>
          <p:cNvSpPr/>
          <p:nvPr/>
        </p:nvSpPr>
        <p:spPr>
          <a:xfrm>
            <a:off x="7219119" y="902521"/>
            <a:ext cx="3501890" cy="159170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yuz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2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B81B2-33F3-492D-80A5-35DF5879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597D56-2E78-44CB-A5E3-C8803C861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9A65BF-2C14-43EA-9121-001E8855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619D1DD-0BB4-4085-9BBB-7B162F4987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55" y="2929881"/>
            <a:ext cx="2168556" cy="2349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xmlns="" id="{ED8773CC-1249-46A5-8466-6B930B2FCDAB}"/>
              </a:ext>
            </a:extLst>
          </p:cNvPr>
          <p:cNvSpPr/>
          <p:nvPr/>
        </p:nvSpPr>
        <p:spPr>
          <a:xfrm>
            <a:off x="6598664" y="586432"/>
            <a:ext cx="4969222" cy="2461567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Cho‘l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biyobonda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chanqoqni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qondiradi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EB89219-A7A7-45AA-88F4-78DFA9C577BF}"/>
              </a:ext>
            </a:extLst>
          </p:cNvPr>
          <p:cNvSpPr/>
          <p:nvPr/>
        </p:nvSpPr>
        <p:spPr>
          <a:xfrm>
            <a:off x="1242387" y="901147"/>
            <a:ext cx="3428088" cy="147214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yalpizning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suvi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C33F1F56-AFA7-45F1-84C7-59B6278A26D9}"/>
              </a:ext>
            </a:extLst>
          </p:cNvPr>
          <p:cNvSpPr/>
          <p:nvPr/>
        </p:nvSpPr>
        <p:spPr>
          <a:xfrm>
            <a:off x="2329066" y="2794944"/>
            <a:ext cx="3428088" cy="14721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yantoqning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suvi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9016086C-2B0C-4F98-B143-94B6F9862163}"/>
              </a:ext>
            </a:extLst>
          </p:cNvPr>
          <p:cNvSpPr/>
          <p:nvPr/>
        </p:nvSpPr>
        <p:spPr>
          <a:xfrm>
            <a:off x="1189381" y="4691270"/>
            <a:ext cx="3428088" cy="147214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rayxonning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suvi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76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9A65BF-2C14-43EA-9121-001E8855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6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619D1DD-0BB4-4085-9BBB-7B162F4987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28" y="3348142"/>
            <a:ext cx="2168556" cy="2349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xmlns="" id="{ED8773CC-1249-46A5-8466-6B930B2FCDAB}"/>
              </a:ext>
            </a:extLst>
          </p:cNvPr>
          <p:cNvSpPr/>
          <p:nvPr/>
        </p:nvSpPr>
        <p:spPr>
          <a:xfrm>
            <a:off x="838200" y="769931"/>
            <a:ext cx="6343681" cy="2659069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Ibn Sino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boyning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bolasiga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kimga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shogird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tushishini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EB89219-A7A7-45AA-88F4-78DFA9C577BF}"/>
              </a:ext>
            </a:extLst>
          </p:cNvPr>
          <p:cNvSpPr/>
          <p:nvPr/>
        </p:nvSpPr>
        <p:spPr>
          <a:xfrm>
            <a:off x="7752947" y="3062928"/>
            <a:ext cx="3887509" cy="147214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hunarmandga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C33F1F56-AFA7-45F1-84C7-59B6278A26D9}"/>
              </a:ext>
            </a:extLst>
          </p:cNvPr>
          <p:cNvSpPr/>
          <p:nvPr/>
        </p:nvSpPr>
        <p:spPr>
          <a:xfrm>
            <a:off x="7486304" y="854090"/>
            <a:ext cx="3887509" cy="14721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tabibga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9016086C-2B0C-4F98-B143-94B6F9862163}"/>
              </a:ext>
            </a:extLst>
          </p:cNvPr>
          <p:cNvSpPr/>
          <p:nvPr/>
        </p:nvSpPr>
        <p:spPr>
          <a:xfrm>
            <a:off x="1361145" y="4309268"/>
            <a:ext cx="3887509" cy="147214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olibsotarga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60CCA16-DC5A-4AB1-AE49-9ECE63EF8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3" y="0"/>
            <a:ext cx="1202103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2DCC8B-F7CD-4426-9C98-C9CBBF98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209DEB2-AABD-4C2F-A2E0-9A0090BA2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2171" y="2307772"/>
            <a:ext cx="10787647" cy="22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0616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мки осенние листья для фото и текстов (PNG, вектор, клипарт)">
            <a:extLst>
              <a:ext uri="{FF2B5EF4-FFF2-40B4-BE49-F238E27FC236}">
                <a16:creationId xmlns:a16="http://schemas.microsoft.com/office/drawing/2014/main" xmlns="" id="{DCC7BE41-4315-4FA2-9B07-E3CD22B1B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ᐈ Белый заяц фотографии, фото белый кролик | скачать на Depositphotos®">
            <a:extLst>
              <a:ext uri="{FF2B5EF4-FFF2-40B4-BE49-F238E27FC236}">
                <a16:creationId xmlns:a16="http://schemas.microsoft.com/office/drawing/2014/main" xmlns="" id="{F814C9FB-64A9-406B-BCB5-31ACC136C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57" y="2435904"/>
            <a:ext cx="40290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A5E5043-5004-47E6-8031-F7621E9DDDE1}"/>
              </a:ext>
            </a:extLst>
          </p:cNvPr>
          <p:cNvSpPr txBox="1">
            <a:spLocks/>
          </p:cNvSpPr>
          <p:nvPr/>
        </p:nvSpPr>
        <p:spPr>
          <a:xfrm>
            <a:off x="9525" y="1400856"/>
            <a:ext cx="833437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8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на тему: &quot;Название презентации Автор шаблона: Ранько Елена  Алексеевна учитель начальных классов МАОУ лицей 21 г. Иваново.&quot;. Скачать  бесплатно и без регистрации.">
            <a:extLst>
              <a:ext uri="{FF2B5EF4-FFF2-40B4-BE49-F238E27FC236}">
                <a16:creationId xmlns:a16="http://schemas.microsoft.com/office/drawing/2014/main" xmlns="" id="{ECC93CFD-CA24-4B50-8EA7-3D17D6A5D73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573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8F92BF-5C7C-46C3-BEE0-E3FE27E5C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9130" y="1122363"/>
            <a:ext cx="8348870" cy="23876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Donishmand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ustoz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3146FBA-87B3-4823-97E1-253C3AFEB2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137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32236A-1014-4CE2-B350-0DD21FD4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FD260C-B2FB-456D-B0DA-400D66C63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Храм Кольцово">
            <a:extLst>
              <a:ext uri="{FF2B5EF4-FFF2-40B4-BE49-F238E27FC236}">
                <a16:creationId xmlns:a16="http://schemas.microsoft.com/office/drawing/2014/main" xmlns="" id="{02282A76-A7A2-441B-BA54-89CD513E6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7651B6-CD97-49DC-B949-39F6E56B442A}"/>
              </a:ext>
            </a:extLst>
          </p:cNvPr>
          <p:cNvSpPr txBox="1"/>
          <p:nvPr/>
        </p:nvSpPr>
        <p:spPr>
          <a:xfrm>
            <a:off x="1086677" y="1598399"/>
            <a:ext cx="50093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Usmon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Nosir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otasining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haqda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suhbatlashadi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0ABEE0-88C8-4E9E-A86C-3F6E9B892C48}"/>
              </a:ext>
            </a:extLst>
          </p:cNvPr>
          <p:cNvSpPr txBox="1"/>
          <p:nvPr/>
        </p:nvSpPr>
        <p:spPr>
          <a:xfrm>
            <a:off x="838200" y="286798"/>
            <a:ext cx="57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E6C6608-2666-4A8A-ABF8-65265421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302" l="1905" r="98095">
                        <a14:foregroundMark x1="24603" y1="40635" x2="25079" y2="40635"/>
                        <a14:foregroundMark x1="26667" y1="39524" x2="26667" y2="39524"/>
                        <a14:foregroundMark x1="27143" y1="37302" x2="27143" y2="37302"/>
                        <a14:foregroundMark x1="26667" y1="37302" x2="26667" y2="37302"/>
                        <a14:foregroundMark x1="39206" y1="45238" x2="39206" y2="45238"/>
                        <a14:foregroundMark x1="39841" y1="45238" x2="39841" y2="45238"/>
                        <a14:foregroundMark x1="56508" y1="43016" x2="56508" y2="43016"/>
                        <a14:foregroundMark x1="56508" y1="41905" x2="56508" y2="41905"/>
                        <a14:foregroundMark x1="46349" y1="50317" x2="46825" y2="50317"/>
                        <a14:foregroundMark x1="47937" y1="50317" x2="47937" y2="50952"/>
                        <a14:foregroundMark x1="49365" y1="51429" x2="49365" y2="51429"/>
                        <a14:foregroundMark x1="45873" y1="50952" x2="45873" y2="50952"/>
                        <a14:foregroundMark x1="47460" y1="53651" x2="47460" y2="54286"/>
                        <a14:foregroundMark x1="48889" y1="54286" x2="48889" y2="54286"/>
                        <a14:foregroundMark x1="48889" y1="53175" x2="50952" y2="53175"/>
                        <a14:foregroundMark x1="34286" y1="87143" x2="34286" y2="87143"/>
                        <a14:foregroundMark x1="28095" y1="86508" x2="28095" y2="86508"/>
                        <a14:foregroundMark x1="28095" y1="86508" x2="28095" y2="86508"/>
                        <a14:foregroundMark x1="26032" y1="86508" x2="26032" y2="86508"/>
                        <a14:foregroundMark x1="26032" y1="86508" x2="26032" y2="86508"/>
                        <a14:foregroundMark x1="26032" y1="86508" x2="24603" y2="87619"/>
                        <a14:foregroundMark x1="22540" y1="89365" x2="22540" y2="89365"/>
                        <a14:foregroundMark x1="22063" y1="90000" x2="17937" y2="92222"/>
                        <a14:foregroundMark x1="16032" y1="92222" x2="16032" y2="92222"/>
                        <a14:foregroundMark x1="15397" y1="91587" x2="15397" y2="91587"/>
                        <a14:foregroundMark x1="15397" y1="91587" x2="15397" y2="91587"/>
                        <a14:foregroundMark x1="13492" y1="90000" x2="13492" y2="90000"/>
                        <a14:foregroundMark x1="12857" y1="90000" x2="12857" y2="90000"/>
                        <a14:foregroundMark x1="42381" y1="50317" x2="42381" y2="50317"/>
                        <a14:foregroundMark x1="39841" y1="44603" x2="39841" y2="44603"/>
                        <a14:foregroundMark x1="39841" y1="44603" x2="39841" y2="45714"/>
                        <a14:foregroundMark x1="74762" y1="93968" x2="74762" y2="93968"/>
                        <a14:foregroundMark x1="72222" y1="92222" x2="72222" y2="92222"/>
                        <a14:foregroundMark x1="72222" y1="92222" x2="72222" y2="92222"/>
                        <a14:foregroundMark x1="74286" y1="89365" x2="74286" y2="89365"/>
                        <a14:foregroundMark x1="73810" y1="84762" x2="73810" y2="84762"/>
                        <a14:foregroundMark x1="73810" y1="84762" x2="74286" y2="86508"/>
                        <a14:foregroundMark x1="74762" y1="86508" x2="74762" y2="86508"/>
                        <a14:foregroundMark x1="26032" y1="83175" x2="7937" y2="84286"/>
                        <a14:foregroundMark x1="7937" y1="84286" x2="2222" y2="90000"/>
                        <a14:foregroundMark x1="2222" y1="90000" x2="3810" y2="90000"/>
                        <a14:foregroundMark x1="4762" y1="91587" x2="7302" y2="96667"/>
                        <a14:foregroundMark x1="7302" y1="96667" x2="7302" y2="96667"/>
                        <a14:foregroundMark x1="7302" y1="97302" x2="7302" y2="97302"/>
                        <a14:foregroundMark x1="10952" y1="97302" x2="22063" y2="95079"/>
                        <a14:foregroundMark x1="24127" y1="93333" x2="24127" y2="93333"/>
                        <a14:foregroundMark x1="25079" y1="93333" x2="27143" y2="93333"/>
                        <a14:foregroundMark x1="27143" y1="93333" x2="27143" y2="93333"/>
                        <a14:foregroundMark x1="28571" y1="93333" x2="32698" y2="94444"/>
                        <a14:foregroundMark x1="47460" y1="94444" x2="51905" y2="94444"/>
                        <a14:foregroundMark x1="53492" y1="94444" x2="59048" y2="96190"/>
                        <a14:foregroundMark x1="59524" y1="96190" x2="59524" y2="96190"/>
                        <a14:foregroundMark x1="63651" y1="93333" x2="66190" y2="95079"/>
                        <a14:foregroundMark x1="83810" y1="92222" x2="83810" y2="92222"/>
                        <a14:foregroundMark x1="85397" y1="90000" x2="85873" y2="90000"/>
                        <a14:foregroundMark x1="90952" y1="92222" x2="93016" y2="92222"/>
                        <a14:foregroundMark x1="96508" y1="91587" x2="96508" y2="91587"/>
                        <a14:foregroundMark x1="98095" y1="91587" x2="98095" y2="91587"/>
                        <a14:foregroundMark x1="98095" y1="91587" x2="98095" y2="91587"/>
                        <a14:foregroundMark x1="36190" y1="44127" x2="36190" y2="44127"/>
                        <a14:foregroundMark x1="38730" y1="45714" x2="38730" y2="45714"/>
                        <a14:foregroundMark x1="37302" y1="48571" x2="37302" y2="48571"/>
                        <a14:foregroundMark x1="34762" y1="45714" x2="34762" y2="45714"/>
                        <a14:foregroundMark x1="35714" y1="45714" x2="37778" y2="45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6068" y="3579841"/>
            <a:ext cx="2435497" cy="21808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EBE0A2-09C4-4156-B718-EE3BD38EF91F}"/>
              </a:ext>
            </a:extLst>
          </p:cNvPr>
          <p:cNvSpPr txBox="1"/>
          <p:nvPr/>
        </p:nvSpPr>
        <p:spPr>
          <a:xfrm>
            <a:off x="6769765" y="1769015"/>
            <a:ext cx="44096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Ota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bo‘lajak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shoirga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maslahat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6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Храм Кольцово">
            <a:extLst>
              <a:ext uri="{FF2B5EF4-FFF2-40B4-BE49-F238E27FC236}">
                <a16:creationId xmlns:a16="http://schemas.microsoft.com/office/drawing/2014/main" xmlns="" id="{C1933E0B-00D1-43C1-93E1-EE984FA8E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624C4B-7740-4BEF-AD4F-84A7B9F46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9" y="699184"/>
            <a:ext cx="5380383" cy="289215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Usmon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Nosir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otasining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ruhi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maktabni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tugatib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qayerga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borib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o‘qishi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kelajakda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suhbatlashdi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DD12CE-B89E-418A-8712-7D02B59E4AE6}"/>
              </a:ext>
            </a:extLst>
          </p:cNvPr>
          <p:cNvSpPr txBox="1"/>
          <p:nvPr/>
        </p:nvSpPr>
        <p:spPr>
          <a:xfrm>
            <a:off x="6647996" y="471948"/>
            <a:ext cx="512453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bo‘lajak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shoirga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“D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unyoda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kim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ko‘p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shoir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ko‘p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yozuvchi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ko‘p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Ammo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ularning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hammasidan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ham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Navoiy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chiqmagan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Agar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sen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yozgan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kitoblarni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o‘qib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odamlarning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ko‘zi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o‘tkir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qo‘li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chaqqon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yo‘li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ravon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bo‘lishiga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ishonsang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niyating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ushalsin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deb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fotiha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berdi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95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B81B2-33F3-492D-80A5-35DF5879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597D56-2E78-44CB-A5E3-C8803C861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9A65BF-2C14-43EA-9121-001E8855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27"/>
            <a:ext cx="12192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005A484-E8E0-4B3D-B5BD-914267B3A85C}"/>
              </a:ext>
            </a:extLst>
          </p:cNvPr>
          <p:cNvSpPr txBox="1"/>
          <p:nvPr/>
        </p:nvSpPr>
        <p:spPr>
          <a:xfrm>
            <a:off x="838198" y="503571"/>
            <a:ext cx="10836967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Abu Ali al-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Husayn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ibn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Abdulloh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ibn al-Hasan ibn Ali  </a:t>
            </a:r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Afshona</a:t>
            </a:r>
            <a:r>
              <a:rPr lang="en-US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qishlogʻi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Hamadon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shahri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Eron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jahon</a:t>
            </a:r>
            <a:endParaRPr lang="en-US" sz="36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fani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taraqqiyotiga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ulkan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hissa</a:t>
            </a:r>
            <a:endParaRPr lang="en-US" sz="36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qoʻshgan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ʻrta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siyolik</a:t>
            </a:r>
            <a:r>
              <a:rPr lang="en-US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qomusiy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olim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Gʻarbda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Avitsen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en-US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mashhur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Ibn Sino</a:t>
            </a:r>
          </a:p>
          <a:p>
            <a:pPr algn="just"/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otasi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Abdulloh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Balx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shahri</a:t>
            </a:r>
            <a:endParaRPr lang="en-US" sz="36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Oʻgʻillarining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kattasi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Husayn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(Ibn Sino),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kenjasi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Mahmud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155598B-CA47-41AC-9FA9-921B1BF8B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661" y="1249220"/>
            <a:ext cx="4277139" cy="3512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756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B81B2-33F3-492D-80A5-35DF5879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597D56-2E78-44CB-A5E3-C8803C861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9A65BF-2C14-43EA-9121-001E8855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EF86C15-5138-4AAF-9835-3ABC898D4B47}"/>
              </a:ext>
            </a:extLst>
          </p:cNvPr>
          <p:cNvSpPr txBox="1"/>
          <p:nvPr/>
        </p:nvSpPr>
        <p:spPr>
          <a:xfrm>
            <a:off x="838200" y="940904"/>
            <a:ext cx="10515599" cy="50755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Husayn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yoshga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kirgach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Ibn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Sinolar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oilasi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poytaxt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Buxoroga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koʻchib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oʻqishga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beradilar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yoshga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yetar-etmas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Ibn Sino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Qurʼon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adab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darslarini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toʻla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oʻzlashtiradi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Ayni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vaqtda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hisob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aljabr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shugʻullanadi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arab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adabiyotini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mukammal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egallaydi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Ibn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Sinoning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sohasidagi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dastlabki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ustozi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Abu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Abdulloh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Notiliy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 el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orasida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hakim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faylasuf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mashhur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boʻlgani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otasi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Ibn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Sinoni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unga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shogirdlikka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berdi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911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4D54F8-FF6A-4881-B022-6DCC430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D3C914-39FE-4FE3-AFA7-051BC63FE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Храм Кольцово">
            <a:extLst>
              <a:ext uri="{FF2B5EF4-FFF2-40B4-BE49-F238E27FC236}">
                <a16:creationId xmlns:a16="http://schemas.microsoft.com/office/drawing/2014/main" xmlns="" id="{9763B3CA-3461-4068-A26C-B62A7EA95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D0C96A-DE97-4DE2-9495-8F048E190BF9}"/>
              </a:ext>
            </a:extLst>
          </p:cNvPr>
          <p:cNvSpPr txBox="1"/>
          <p:nvPr/>
        </p:nvSpPr>
        <p:spPr>
          <a:xfrm>
            <a:off x="702365" y="411247"/>
            <a:ext cx="539363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Abu Ali ibn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Sinoning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qo‘lida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shogird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benazir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sharaf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sanalardi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Kunlardan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boy,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ikkinchisi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kambag‘al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o‘g‘illarini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Abu Ali ibn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Sinoga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shogirdlikka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bermoqchi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AE7274-A367-40BC-8F11-CE1B0B9DB7DB}"/>
              </a:ext>
            </a:extLst>
          </p:cNvPr>
          <p:cNvSpPr txBox="1"/>
          <p:nvPr/>
        </p:nvSpPr>
        <p:spPr>
          <a:xfrm>
            <a:off x="6444343" y="134249"/>
            <a:ext cx="525417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huzu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ringizga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bolalarimizni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keldik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tarbiyangiz-ga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shogirdlikka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qilsangiz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Zora,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o‘x-shab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yetish-salar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deyishibdi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Ibn Sino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rozilik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bildirib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sinab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о‘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shogirdlikka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olishi-ni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aytibdi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07323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4D54F8-FF6A-4881-B022-6DCC430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D3C914-39FE-4FE3-AFA7-051BC63FE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Храм Кольцово">
            <a:extLst>
              <a:ext uri="{FF2B5EF4-FFF2-40B4-BE49-F238E27FC236}">
                <a16:creationId xmlns:a16="http://schemas.microsoft.com/office/drawing/2014/main" xmlns="" id="{9763B3CA-3461-4068-A26C-B62A7EA95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07EF44-8699-4860-9355-E66E61CADA69}"/>
              </a:ext>
            </a:extLst>
          </p:cNvPr>
          <p:cNvSpPr txBox="1"/>
          <p:nvPr/>
        </p:nvSpPr>
        <p:spPr>
          <a:xfrm>
            <a:off x="548387" y="136054"/>
            <a:ext cx="5605669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Ibn Sino,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odatda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shogird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tushmoqchi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sinovdan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o‘tkazar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so‘ng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tabiblik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ilmini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o‘rgatar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Bolalarim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 hakim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kelgan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yigitchalarga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qarab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Tog‘-u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toshlarni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kezing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cho‘l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biyobonlar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oralang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Har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biringiz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donadan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o‘t-giyoh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terib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kelin-giz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endParaRPr lang="ru-RU" sz="3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B9CD98-753B-4E3F-B0DE-140D72CC1B1C}"/>
              </a:ext>
            </a:extLst>
          </p:cNvPr>
          <p:cNvSpPr txBox="1"/>
          <p:nvPr/>
        </p:nvSpPr>
        <p:spPr>
          <a:xfrm>
            <a:off x="6484731" y="172093"/>
            <a:ext cx="5097669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Ibn Sino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-da, har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birining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qo‘liga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xalta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tutqazdi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Oradan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Bolalardan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yig‘gan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giyohlarini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Abu Ali ibn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Sinoning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oldiga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to‘kdi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Hammasi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shifobaxsh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giyohlar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ko‘rgan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Abu Ali ibn Sino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quvonib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so‘radi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2097922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4D54F8-FF6A-4881-B022-6DCC430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D3C914-39FE-4FE3-AFA7-051BC63FE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Храм Кольцово">
            <a:extLst>
              <a:ext uri="{FF2B5EF4-FFF2-40B4-BE49-F238E27FC236}">
                <a16:creationId xmlns:a16="http://schemas.microsoft.com/office/drawing/2014/main" xmlns="" id="{9763B3CA-3461-4068-A26C-B62A7EA95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93017E-6E41-4014-AEF3-9EF8B30335E3}"/>
              </a:ext>
            </a:extLst>
          </p:cNvPr>
          <p:cNvSpPr txBox="1"/>
          <p:nvPr/>
        </p:nvSpPr>
        <p:spPr>
          <a:xfrm>
            <a:off x="6304249" y="546394"/>
            <a:ext cx="5394266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«Shu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kun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orasida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nabo</a:t>
            </a:r>
            <a:r>
              <a:rPr lang="en-US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yurib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tabiblikdan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alifni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o‘rganmabsanmi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sendan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tabib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olibsotar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ko‘nglida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So‘ng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ovozini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chiqarib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Senga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o‘g‘lim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ketaver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Borib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olibsotarga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shogird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DE9E3E-C1C3-46B9-A5C1-1742B8C9F8BF}"/>
              </a:ext>
            </a:extLst>
          </p:cNvPr>
          <p:cNvSpPr txBox="1"/>
          <p:nvPr/>
        </p:nvSpPr>
        <p:spPr>
          <a:xfrm>
            <a:off x="838200" y="546394"/>
            <a:ext cx="525780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Barakalla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o‘g‘lim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giyohlarni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teribsan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savolimga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bersang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-chi,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oyoq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qabarishiga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davo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tabiblikdan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xabarim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bola. </a:t>
            </a:r>
          </a:p>
          <a:p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Sizga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shogird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tushdimku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Ibn Sino: 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1169331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762</Words>
  <Application>Microsoft Office PowerPoint</Application>
  <PresentationFormat>Произвольный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Mavzu: Donishmand ustoz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Lug‘at ishi:</vt:lpstr>
      <vt:lpstr>Презентация PowerPoint</vt:lpstr>
      <vt:lpstr> 2. Ibn Sino shogird tush-moqchi bo‘lganlarni qan-day sinovdan o‘tkazdi?</vt:lpstr>
      <vt:lpstr>Презентация PowerPoint</vt:lpstr>
      <vt:lpstr>Презентация PowerPoint</vt:lpstr>
      <vt:lpstr>Презентация PowerPoint</vt:lpstr>
      <vt:lpstr> Mustaqil topshiriq: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Dildora</dc:creator>
  <cp:lastModifiedBy>Гость</cp:lastModifiedBy>
  <cp:revision>61</cp:revision>
  <dcterms:created xsi:type="dcterms:W3CDTF">2020-10-26T16:49:08Z</dcterms:created>
  <dcterms:modified xsi:type="dcterms:W3CDTF">2020-10-28T07:23:19Z</dcterms:modified>
</cp:coreProperties>
</file>