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73" r:id="rId3"/>
    <p:sldId id="264" r:id="rId4"/>
    <p:sldId id="275" r:id="rId5"/>
    <p:sldId id="277" r:id="rId6"/>
    <p:sldId id="276" r:id="rId7"/>
    <p:sldId id="258" r:id="rId8"/>
    <p:sldId id="271" r:id="rId9"/>
    <p:sldId id="265" r:id="rId10"/>
    <p:sldId id="262" r:id="rId11"/>
    <p:sldId id="263" r:id="rId12"/>
    <p:sldId id="261" r:id="rId13"/>
    <p:sldId id="259" r:id="rId14"/>
    <p:sldId id="260" r:id="rId15"/>
    <p:sldId id="279" r:id="rId16"/>
    <p:sldId id="274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9" d="100"/>
          <a:sy n="99" d="100"/>
        </p:scale>
        <p:origin x="-102" y="-3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1C36C94-BFC8-45BA-882E-8B3F21754D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852A89A-CEBB-4440-AC5B-F63F579CDF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A2D52DD-7B15-4355-9660-2596765E0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8440A-4B25-49BF-9628-2C0FE2E8E95D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4743E16-C242-4043-B8F6-38D5D0617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09B7808-59FF-431C-8459-199675157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E5981-25D2-4FC8-AC66-C2486B0543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28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E34E166-6C76-4A2E-83C4-0D69057D5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0E9C5F8-6D59-47BB-AB47-CF62DF2A99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CD5FF22-D2E8-4907-8C31-81E4FBE66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8440A-4B25-49BF-9628-2C0FE2E8E95D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AA5F8C0-F94F-424F-A434-D2F49701F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26A7ABD-5B5B-46DB-ACCC-30F1615D3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E5981-25D2-4FC8-AC66-C2486B0543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88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33DB36AC-D663-4E84-BA4D-C8C61EF7C3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8EB0E44C-7C41-4FBA-A2AC-3458E798A7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CC83245-D3CE-4767-BDC0-994702986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8440A-4B25-49BF-9628-2C0FE2E8E95D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F04891A-2B91-4DFE-B329-EECD877AA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314FFE7-4F67-44C9-AC51-79353EED7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E5981-25D2-4FC8-AC66-C2486B0543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881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3EFA89E-C17F-4B13-B938-A32ACDC10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DC97152-834A-46AD-9C1B-3F6B25EC4D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B003961-ACE8-4898-ADF1-EBD4233A1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8440A-4B25-49BF-9628-2C0FE2E8E95D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7B797E7-BFCA-4583-9064-3EE5EF4F1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80B2E1F-F6BD-43D2-BE7B-1FF9EE739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E5981-25D2-4FC8-AC66-C2486B0543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200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9C44AA7-B3C8-494C-97B8-845BB3067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91156FD-3CA0-459A-947D-B29E6683F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5897E67-ECAD-446C-9624-4FBBA2089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8440A-4B25-49BF-9628-2C0FE2E8E95D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0DB5DB6-239A-4580-84F0-98FC2349C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1F5B7EA-B34A-4044-9EB5-215B6E329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E5981-25D2-4FC8-AC66-C2486B0543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043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2B40318-F50D-44ED-8575-1A39B33E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399E6D1-3173-4467-8413-073DB9557A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0A4BF02-BCD1-41F4-8FB7-AC68E0427B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B598B6B-0485-4536-BC3B-86AA6142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8440A-4B25-49BF-9628-2C0FE2E8E95D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EC52781-809F-4BEA-9B0A-EB30D3C0E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80329CD-C8B2-48D8-A4BB-CA67E211E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E5981-25D2-4FC8-AC66-C2486B0543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219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6FD0C47-87CD-421D-8174-E077C3F3B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DF6E736-D49C-494D-B213-4024AB7AB9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C70BBF9-24C9-46BE-A8A6-884F4E82F6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CEA0CEB1-6CE5-46F4-B875-FBDC2F68BC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629651D3-1693-48E5-BF8D-4209A92F98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13A76292-0C20-4AB4-AD8C-C4487A23C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8440A-4B25-49BF-9628-2C0FE2E8E95D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0B34E93F-B6B1-42CC-8E6F-C18DA1682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19F128CE-C0A0-486F-9FB3-8323AC9AA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E5981-25D2-4FC8-AC66-C2486B0543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297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AB28A41-33AA-4087-A541-7E70FBDB8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ABC42D6C-1057-4793-B5D3-92BD28AD6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8440A-4B25-49BF-9628-2C0FE2E8E95D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96FF1D8A-61EE-4040-B4A6-FFC446267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780E37A-1C6D-4AF8-9948-F58C3FF3C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E5981-25D2-4FC8-AC66-C2486B0543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99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C981F3C8-4032-4043-8AE8-FB570E813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8440A-4B25-49BF-9628-2C0FE2E8E95D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BE8AB728-563F-44DC-A05D-C80DA5D2A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4CA0828F-5372-49A4-BA53-7365FC5C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E5981-25D2-4FC8-AC66-C2486B0543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831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F0CF23A-93AD-4236-87DD-ED22CDDB5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EA4EBDA-A1BE-436E-8553-5B54E649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F54E7B3-64BC-485B-A2A6-A6ADA3510E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309032D-F88A-4207-A873-AEF4D9B0B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8440A-4B25-49BF-9628-2C0FE2E8E95D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6A7F630-CBEB-4EE4-9906-400FCE504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69E801F-CD11-4858-B495-5EE0B5704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E5981-25D2-4FC8-AC66-C2486B0543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996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4D2D4A5-9207-4BF1-AD4D-A4A6131C7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5243010-F928-4731-86BC-5CDC7F0EA9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F8A2530-52E6-4F41-B178-0DF644513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361EFAA-E2B3-4213-AEBF-AED70A965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8440A-4B25-49BF-9628-2C0FE2E8E95D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252FCB3-49E2-4038-A737-B7B86E1A8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8DE471D-89BD-4D29-A2FA-819A8538C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E5981-25D2-4FC8-AC66-C2486B0543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405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7F7225F-80F1-4660-8701-EDE3E4259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0289F38-66B5-4FD1-93D6-656C4B767F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1B0AD5D-BC22-473A-8144-BB67B75A20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8440A-4B25-49BF-9628-2C0FE2E8E95D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ED79A98-541C-4F78-80B9-893B8FA2BF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689B4A9-F1EC-416A-8469-2ED6DF1B3D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E5981-25D2-4FC8-AC66-C2486B0543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749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uz.wikipedia.org/wiki/Shoir" TargetMode="External"/><Relationship Id="rId7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z.wikipedia.org/wiki/Xalq_dushmani" TargetMode="External"/><Relationship Id="rId5" Type="http://schemas.openxmlformats.org/officeDocument/2006/relationships/hyperlink" Target="https://uz.wikipedia.org/wiki/She%CA%BCr" TargetMode="External"/><Relationship Id="rId4" Type="http://schemas.openxmlformats.org/officeDocument/2006/relationships/hyperlink" Target="https://uz.wikipedia.org/wiki/Namangan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qomus.info/oz/encyclopedia/h/hikoya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hyperlink" Target="https://qomus.info/oz/encyclopedia/f/folklor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uz.wikipedia.org/wiki/Toshkent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118AE60-F0EA-4A4C-8A84-F1B4B45E0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2CE167A-00B0-48C8-957D-DF52F7E136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19F6D2E-851D-415C-A0E5-CD2B4795D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355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6C08083-A3B6-43ED-BDE2-53FE6F5D7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5F6D135-1D4E-4BF8-9F08-EBA7454C1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17E6778-2BD8-4910-9D09-BAA8CC62B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397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B3BA833-9322-48D9-A361-C931575D4BE5}"/>
              </a:ext>
            </a:extLst>
          </p:cNvPr>
          <p:cNvSpPr txBox="1"/>
          <p:nvPr/>
        </p:nvSpPr>
        <p:spPr>
          <a:xfrm>
            <a:off x="609601" y="271095"/>
            <a:ext cx="11012556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yo‘q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qadim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zamonlarda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Farg‘onayu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Qo‘qon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tomonlarda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Usmon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Nosir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mashhur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shoir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maktabni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bitirib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hunarning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etagidan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ushlasam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Qayerga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borib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-u,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sohani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tanlasam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?» 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kecha-yu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kunduz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o‘ylab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yurgan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Kunlarning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birida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soy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bo‘yida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xayol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surib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suvning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jimir-jimir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to‘lqinlariga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o‘tirgan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payt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osmondan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tushibdimi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suvdan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chiqibdimi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yonida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oppoq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soqolli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hassali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nuroniy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kishi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paydo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bo‘libdi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12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6C08083-A3B6-43ED-BDE2-53FE6F5D7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5F6D135-1D4E-4BF8-9F08-EBA7454C1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17E6778-2BD8-4910-9D09-BAA8CC62B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88"/>
            <a:ext cx="12192000" cy="68397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2D985C7-C43E-4CC8-B6C3-FFB885E68920}"/>
              </a:ext>
            </a:extLst>
          </p:cNvPr>
          <p:cNvSpPr txBox="1"/>
          <p:nvPr/>
        </p:nvSpPr>
        <p:spPr>
          <a:xfrm>
            <a:off x="331304" y="255739"/>
            <a:ext cx="11529392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o‘ylayapsan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o‘g‘lim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so‘rabdi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u.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Usmon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Nosir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qarasa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tanish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qarasa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notanish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Ovozi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goh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tanish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ovozga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o‘xshasa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goh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notanish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kishining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ovozi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Balki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bo‘lmasa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otamni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otamni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bo‘lmasa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onamni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tanuvchi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kishi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ke-rak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ochig‘ini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aytibdi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Maktabni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tugatyap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-man, ammo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qayerga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borib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o‘qisam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bo‘lsam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deb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o‘ylanib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turibman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Shunda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boyagi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kishi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so‘rabdi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hunarni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ko‘rasan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mu-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allimning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saboqlari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senga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ko‘proq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ma’qul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endParaRPr lang="ru-RU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41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6C08083-A3B6-43ED-BDE2-53FE6F5D7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5F6D135-1D4E-4BF8-9F08-EBA7454C1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17E6778-2BD8-4910-9D09-BAA8CC62B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88"/>
            <a:ext cx="12192000" cy="68397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D264A2D-6000-40F5-BA01-F885491F70CD}"/>
              </a:ext>
            </a:extLst>
          </p:cNvPr>
          <p:cNvSpPr txBox="1"/>
          <p:nvPr/>
        </p:nvSpPr>
        <p:spPr>
          <a:xfrm>
            <a:off x="437323" y="104793"/>
            <a:ext cx="1138361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Men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hamma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darslarga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qiziqqanman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Hamma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hunar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yoqadi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Ammo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hamma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narsadan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ko‘proq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o‘qishni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ko‘raman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—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debdi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Usmonjon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—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o‘qish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hunar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o‘qish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ti-rikchilik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o‘tmaydi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Lekin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shunisi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borki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o‘qishni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ko‘rgan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odamlar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borib-borib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o‘z-lari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yozganlar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— Men ham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yozsam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deyman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debdi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Usmonjon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—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Niyating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chakkiemas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Lekin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dunyoda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shoir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yozuvchi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07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6C08083-A3B6-43ED-BDE2-53FE6F5D7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5F6D135-1D4E-4BF8-9F08-EBA7454C1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17E6778-2BD8-4910-9D09-BAA8CC62B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88"/>
            <a:ext cx="12192000" cy="68397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BE46219-23B5-4BD3-BCE9-4400E2B160A1}"/>
              </a:ext>
            </a:extLst>
          </p:cNvPr>
          <p:cNvSpPr txBox="1"/>
          <p:nvPr/>
        </p:nvSpPr>
        <p:spPr>
          <a:xfrm>
            <a:off x="530087" y="237318"/>
            <a:ext cx="11343861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Ammo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hammasidan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Navoiy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chiqmagan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Agar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yozgan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kitoblarni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odam-larning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ko‘zi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o‘tkir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chaqqon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yo‘li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ravon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bo‘li-shiga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ishonsang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niyating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ushalsin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Odamlar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ko‘zlari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o‘tkir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huzur-halovat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topish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dardlariga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malham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o‘qimaydilar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-mi,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otaxon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–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so‘rabdi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Usmonjon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Men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ki-toblar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yozayki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odamlarning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bir-birlariga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mehri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oshsin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xayollarida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faqat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bir-birlariga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yaxshilik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istagi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bo‘lsin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29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6C08083-A3B6-43ED-BDE2-53FE6F5D7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5F6D135-1D4E-4BF8-9F08-EBA7454C1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17E6778-2BD8-4910-9D09-BAA8CC62B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88"/>
            <a:ext cx="12192000" cy="68397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3AFA76E-0829-4BDE-936D-8529D29A9780}"/>
              </a:ext>
            </a:extLst>
          </p:cNvPr>
          <p:cNvSpPr txBox="1"/>
          <p:nvPr/>
        </p:nvSpPr>
        <p:spPr>
          <a:xfrm>
            <a:off x="251791" y="85569"/>
            <a:ext cx="11940209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–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Aytganing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kelsin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o‘g‘lim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kitoblar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Faqat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yodda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tutki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yashayotgan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dunyo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shaf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qatsiz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dunyo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Bilasanmi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o‘g‘lim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har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kishining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or-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qasidan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soyasi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yuradi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Bu soya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Bir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bo‘lmasa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odamning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boshini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yeydi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Ba’zan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bitta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soya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ikkita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hatto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uchta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jar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yoqasiga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borib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tubsiz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chuqurlikka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otib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yubormasin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desang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hamisha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oftobga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marhum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otaning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ruhi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Usmon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Nosirning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shoirlik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hunarini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tanlab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olishiga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rizolik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fotiha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bergan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</a:t>
            </a:r>
            <a:endParaRPr lang="ru-RU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43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CFC0DA5-0B39-4103-8849-4A2D59B98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FBFFF8E-03CC-4C1A-8DB4-9F948F494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E304558-73B1-41CB-AB35-88E70A769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" y="0"/>
            <a:ext cx="12161521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175E9F4-0473-4E53-8F3C-A7A862910C51}"/>
              </a:ext>
            </a:extLst>
          </p:cNvPr>
          <p:cNvSpPr txBox="1"/>
          <p:nvPr/>
        </p:nvSpPr>
        <p:spPr>
          <a:xfrm>
            <a:off x="543339" y="119339"/>
            <a:ext cx="11423374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Usmon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Nosir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(1912–1944) — 20-asr </a:t>
            </a:r>
          </a:p>
          <a:p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oʻzbek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sheʼriyatiga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chaqmoqdek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kirib</a:t>
            </a:r>
            <a:endParaRPr lang="en-US" sz="4000" b="0" i="0" dirty="0">
              <a:solidFill>
                <a:schemeClr val="accent5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kelgan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yashindek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qisqa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ijodiy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umr</a:t>
            </a:r>
            <a:endParaRPr lang="en-US" sz="4000" b="0" i="0" dirty="0">
              <a:solidFill>
                <a:schemeClr val="accent5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kechirgan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4000" b="0" i="0" u="none" strike="noStrike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 tooltip="Shoir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shoir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Usmon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Nosir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1912-</a:t>
            </a:r>
          </a:p>
          <a:p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yilning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13-noyabrida </a:t>
            </a:r>
            <a:r>
              <a:rPr lang="en-US" sz="4000" b="0" i="0" u="none" strike="noStrike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 tooltip="Namangan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Namanganda</a:t>
            </a:r>
            <a:endParaRPr lang="en-US" sz="4000" b="0" i="0" u="none" strike="noStrike" dirty="0">
              <a:solidFill>
                <a:schemeClr val="accent5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tugʻildi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Bolaligidan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4000" b="0" i="0" u="none" strike="noStrike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 tooltip="Sheʼr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sheʼrlar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yoza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boshlagan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Usmon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Nosir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badiiy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ijod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yoʻgʻi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oʻn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besh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yilgina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yaʼ-ni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qamoqqa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olinguncha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astoydil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shugʻullandi.14-iyuli-da </a:t>
            </a:r>
            <a:r>
              <a:rPr lang="en-US" sz="4000" b="0" i="0" u="none" strike="noStrike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 tooltip="Xalq dushman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„</a:t>
            </a:r>
            <a:r>
              <a:rPr lang="en-US" sz="4000" b="0" i="0" u="none" strike="noStrike" dirty="0" err="1">
                <a:solidFill>
                  <a:srgbClr val="0563C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 tooltip="Xalq dushman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xalq</a:t>
            </a:r>
            <a:r>
              <a:rPr lang="en-US" sz="4000" b="0" i="0" u="none" strike="noStrike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 tooltip="Xalq dushman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4000" b="0" i="0" u="none" strike="noStrike" dirty="0" err="1">
                <a:solidFill>
                  <a:srgbClr val="0563C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 tooltip="Xalq dushman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dushmani</a:t>
            </a:r>
            <a:r>
              <a:rPr lang="en-US" sz="4000" b="0" i="0" u="none" strike="noStrike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 tooltip="Xalq dushman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“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qamoqqa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olindi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, 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turmala-rida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yotdi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1944-yilda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Kemerovoda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halok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boʻldi</a:t>
            </a:r>
            <a:r>
              <a:rPr lang="en-US" sz="4000" b="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ru-RU" sz="40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1971E18-9054-43E7-B36F-63663FA8D5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56374" y="119339"/>
            <a:ext cx="2773018" cy="3121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40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6C5835F-E44D-4281-B0CF-79194BD4D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677ECFAB-B059-4463-A9E7-E48F7901D4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12159841" cy="6858000"/>
          </a:xfr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F82074C-E918-4D2A-8055-CFFEE0E23FC2}"/>
              </a:ext>
            </a:extLst>
          </p:cNvPr>
          <p:cNvSpPr txBox="1"/>
          <p:nvPr/>
        </p:nvSpPr>
        <p:spPr>
          <a:xfrm>
            <a:off x="3180522" y="318055"/>
            <a:ext cx="609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Lug‘at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ishi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C9F6932-EB22-42B2-ACC1-2A0156B1A85B}"/>
              </a:ext>
            </a:extLst>
          </p:cNvPr>
          <p:cNvSpPr txBox="1"/>
          <p:nvPr/>
        </p:nvSpPr>
        <p:spPr>
          <a:xfrm>
            <a:off x="1143000" y="1351725"/>
            <a:ext cx="98032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etagini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ushlasam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biror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kasbni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o‘rgansam</a:t>
            </a: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ravon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tekis</a:t>
            </a:r>
            <a:endParaRPr lang="en-US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malham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dardiga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davo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tubsiz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chuqurlik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oxiri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tagi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ko‘rinmas</a:t>
            </a: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marhum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olamdan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o‘tgan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o‘lgan</a:t>
            </a: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rizolik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rozilik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242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6C5835F-E44D-4281-B0CF-79194BD4D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677ECFAB-B059-4463-A9E7-E48F7901D4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59" y="0"/>
            <a:ext cx="12159841" cy="6858000"/>
          </a:xfr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321BDEA-D513-4488-AC8C-6DD3942151E7}"/>
              </a:ext>
            </a:extLst>
          </p:cNvPr>
          <p:cNvSpPr txBox="1"/>
          <p:nvPr/>
        </p:nvSpPr>
        <p:spPr>
          <a:xfrm>
            <a:off x="3432313" y="490337"/>
            <a:ext cx="5764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1C9BE36-103E-40EC-8536-5A94437F1876}"/>
              </a:ext>
            </a:extLst>
          </p:cNvPr>
          <p:cNvSpPr txBox="1"/>
          <p:nvPr/>
        </p:nvSpPr>
        <p:spPr>
          <a:xfrm>
            <a:off x="1086677" y="1439371"/>
            <a:ext cx="1051559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Usmon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Nosir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otasining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ruhi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haqda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suhbatlashadi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742950" indent="-742950">
              <a:buAutoNum type="arabicPeriod"/>
            </a:pP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Ota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ruhi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bo‘lajak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shoirga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maslahat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berdi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18886AE7-17AC-4A7B-A2A3-30FBB1C09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7302" l="1905" r="98095">
                        <a14:foregroundMark x1="24603" y1="40635" x2="25079" y2="40635"/>
                        <a14:foregroundMark x1="26667" y1="39524" x2="26667" y2="39524"/>
                        <a14:foregroundMark x1="27143" y1="37302" x2="27143" y2="37302"/>
                        <a14:foregroundMark x1="26667" y1="37302" x2="26667" y2="37302"/>
                        <a14:foregroundMark x1="39206" y1="45238" x2="39206" y2="45238"/>
                        <a14:foregroundMark x1="39841" y1="45238" x2="39841" y2="45238"/>
                        <a14:foregroundMark x1="56508" y1="43016" x2="56508" y2="43016"/>
                        <a14:foregroundMark x1="56508" y1="41905" x2="56508" y2="41905"/>
                        <a14:foregroundMark x1="46349" y1="50317" x2="46825" y2="50317"/>
                        <a14:foregroundMark x1="47937" y1="50317" x2="47937" y2="50952"/>
                        <a14:foregroundMark x1="49365" y1="51429" x2="49365" y2="51429"/>
                        <a14:foregroundMark x1="45873" y1="50952" x2="45873" y2="50952"/>
                        <a14:foregroundMark x1="47460" y1="53651" x2="47460" y2="54286"/>
                        <a14:foregroundMark x1="48889" y1="54286" x2="48889" y2="54286"/>
                        <a14:foregroundMark x1="48889" y1="53175" x2="50952" y2="53175"/>
                        <a14:foregroundMark x1="34286" y1="87143" x2="34286" y2="87143"/>
                        <a14:foregroundMark x1="28095" y1="86508" x2="28095" y2="86508"/>
                        <a14:foregroundMark x1="28095" y1="86508" x2="28095" y2="86508"/>
                        <a14:foregroundMark x1="26032" y1="86508" x2="26032" y2="86508"/>
                        <a14:foregroundMark x1="26032" y1="86508" x2="26032" y2="86508"/>
                        <a14:foregroundMark x1="26032" y1="86508" x2="24603" y2="87619"/>
                        <a14:foregroundMark x1="22540" y1="89365" x2="22540" y2="89365"/>
                        <a14:foregroundMark x1="22063" y1="90000" x2="17937" y2="92222"/>
                        <a14:foregroundMark x1="16032" y1="92222" x2="16032" y2="92222"/>
                        <a14:foregroundMark x1="15397" y1="91587" x2="15397" y2="91587"/>
                        <a14:foregroundMark x1="15397" y1="91587" x2="15397" y2="91587"/>
                        <a14:foregroundMark x1="13492" y1="90000" x2="13492" y2="90000"/>
                        <a14:foregroundMark x1="12857" y1="90000" x2="12857" y2="90000"/>
                        <a14:foregroundMark x1="42381" y1="50317" x2="42381" y2="50317"/>
                        <a14:foregroundMark x1="39841" y1="44603" x2="39841" y2="44603"/>
                        <a14:foregroundMark x1="39841" y1="44603" x2="39841" y2="45714"/>
                        <a14:foregroundMark x1="74762" y1="93968" x2="74762" y2="93968"/>
                        <a14:foregroundMark x1="72222" y1="92222" x2="72222" y2="92222"/>
                        <a14:foregroundMark x1="72222" y1="92222" x2="72222" y2="92222"/>
                        <a14:foregroundMark x1="74286" y1="89365" x2="74286" y2="89365"/>
                        <a14:foregroundMark x1="73810" y1="84762" x2="73810" y2="84762"/>
                        <a14:foregroundMark x1="73810" y1="84762" x2="74286" y2="86508"/>
                        <a14:foregroundMark x1="74762" y1="86508" x2="74762" y2="86508"/>
                        <a14:foregroundMark x1="26032" y1="83175" x2="7937" y2="84286"/>
                        <a14:foregroundMark x1="7937" y1="84286" x2="2222" y2="90000"/>
                        <a14:foregroundMark x1="2222" y1="90000" x2="3810" y2="90000"/>
                        <a14:foregroundMark x1="4762" y1="91587" x2="7302" y2="96667"/>
                        <a14:foregroundMark x1="7302" y1="96667" x2="7302" y2="96667"/>
                        <a14:foregroundMark x1="7302" y1="97302" x2="7302" y2="97302"/>
                        <a14:foregroundMark x1="10952" y1="97302" x2="22063" y2="95079"/>
                        <a14:foregroundMark x1="24127" y1="93333" x2="24127" y2="93333"/>
                        <a14:foregroundMark x1="25079" y1="93333" x2="27143" y2="93333"/>
                        <a14:foregroundMark x1="27143" y1="93333" x2="27143" y2="93333"/>
                        <a14:foregroundMark x1="28571" y1="93333" x2="32698" y2="94444"/>
                        <a14:foregroundMark x1="47460" y1="94444" x2="51905" y2="94444"/>
                        <a14:foregroundMark x1="53492" y1="94444" x2="59048" y2="96190"/>
                        <a14:foregroundMark x1="59524" y1="96190" x2="59524" y2="96190"/>
                        <a14:foregroundMark x1="63651" y1="93333" x2="66190" y2="95079"/>
                        <a14:foregroundMark x1="83810" y1="92222" x2="83810" y2="92222"/>
                        <a14:foregroundMark x1="85397" y1="90000" x2="85873" y2="90000"/>
                        <a14:foregroundMark x1="90952" y1="92222" x2="93016" y2="92222"/>
                        <a14:foregroundMark x1="96508" y1="91587" x2="96508" y2="91587"/>
                        <a14:foregroundMark x1="98095" y1="91587" x2="98095" y2="91587"/>
                        <a14:foregroundMark x1="98095" y1="91587" x2="98095" y2="91587"/>
                        <a14:foregroundMark x1="36190" y1="44127" x2="36190" y2="44127"/>
                        <a14:foregroundMark x1="38730" y1="45714" x2="38730" y2="45714"/>
                        <a14:foregroundMark x1="37302" y1="48571" x2="37302" y2="48571"/>
                        <a14:foregroundMark x1="34762" y1="45714" x2="34762" y2="45714"/>
                        <a14:foregroundMark x1="35714" y1="45714" x2="37778" y2="457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16555" y="3558431"/>
            <a:ext cx="2679445" cy="2399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74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6C5835F-E44D-4281-B0CF-79194BD4D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677ECFAB-B059-4463-A9E7-E48F7901D4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12159841" cy="6858000"/>
          </a:xfr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77CEB39-D4B0-44AB-A60D-32854918F3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160875"/>
            <a:ext cx="4818729" cy="43387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E7181B0-AECA-4324-8B19-7498001942DA}"/>
              </a:ext>
            </a:extLst>
          </p:cNvPr>
          <p:cNvSpPr txBox="1"/>
          <p:nvPr/>
        </p:nvSpPr>
        <p:spPr>
          <a:xfrm>
            <a:off x="6732104" y="1272209"/>
            <a:ext cx="4452731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Rivoyat</a:t>
            </a:r>
            <a:endParaRPr lang="en-US" sz="4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Naim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Karimov</a:t>
            </a:r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347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6C08083-A3B6-43ED-BDE2-53FE6F5D7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5F6D135-1D4E-4BF8-9F08-EBA7454C1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17E6778-2BD8-4910-9D09-BAA8CC62B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88"/>
            <a:ext cx="12192000" cy="68397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106EC26-519E-4A92-BB74-A55D582EA45F}"/>
              </a:ext>
            </a:extLst>
          </p:cNvPr>
          <p:cNvSpPr txBox="1"/>
          <p:nvPr/>
        </p:nvSpPr>
        <p:spPr>
          <a:xfrm>
            <a:off x="2319127" y="410822"/>
            <a:ext cx="710316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8984012-F7EB-4DBB-87E2-217BC7D430DF}"/>
              </a:ext>
            </a:extLst>
          </p:cNvPr>
          <p:cNvSpPr txBox="1"/>
          <p:nvPr/>
        </p:nvSpPr>
        <p:spPr>
          <a:xfrm>
            <a:off x="1398103" y="4275341"/>
            <a:ext cx="932290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maslahatlashib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Hunaring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tufayli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o‘limdan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qutulding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bizlarga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gilam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to‘qib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—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deyishibdi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C3D557F-8D77-40FE-BA12-8DB2D6CB3443}"/>
              </a:ext>
            </a:extLst>
          </p:cNvPr>
          <p:cNvSpPr txBox="1"/>
          <p:nvPr/>
        </p:nvSpPr>
        <p:spPr>
          <a:xfrm>
            <a:off x="838201" y="1435653"/>
            <a:ext cx="1051559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40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Hunarli</a:t>
            </a:r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kishi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xor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bo‘lmas</a:t>
            </a:r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maqolining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ertak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mazmuniga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aloqasi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Matndan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hunarning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afzalligi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haqidagi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o‘rinlarni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tanlab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625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B7341E4-5098-48B2-B41D-500DCD418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DC6F9D1-3456-461B-BAFD-D52B8B51A5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7603558-8EE0-4EF7-A300-4B0E59DA24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="" xmlns:a16="http://schemas.microsoft.com/office/drawing/2014/main" id="{C0AA5191-02FC-4B84-B3DA-FF01D5764486}"/>
              </a:ext>
            </a:extLst>
          </p:cNvPr>
          <p:cNvSpPr/>
          <p:nvPr/>
        </p:nvSpPr>
        <p:spPr>
          <a:xfrm>
            <a:off x="7142923" y="1113181"/>
            <a:ext cx="3458816" cy="1126435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Hunar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hunardan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unar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="" xmlns:a16="http://schemas.microsoft.com/office/drawing/2014/main" id="{5C81F096-70CE-4DCD-95A2-F1FEE0C69DF2}"/>
              </a:ext>
            </a:extLst>
          </p:cNvPr>
          <p:cNvSpPr/>
          <p:nvPr/>
        </p:nvSpPr>
        <p:spPr>
          <a:xfrm>
            <a:off x="6304722" y="2730672"/>
            <a:ext cx="3667537" cy="1258232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Hunarsiz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kishi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o‘limga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yaqin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="" xmlns:a16="http://schemas.microsoft.com/office/drawing/2014/main" id="{50C1151F-A665-408F-A21D-F8E254CD59B7}"/>
              </a:ext>
            </a:extLst>
          </p:cNvPr>
          <p:cNvSpPr/>
          <p:nvPr/>
        </p:nvSpPr>
        <p:spPr>
          <a:xfrm>
            <a:off x="5459897" y="4454178"/>
            <a:ext cx="3339546" cy="1258232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Hunar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tuganmas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200" b="1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azina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блачко с текстом: овальное 13">
            <a:extLst>
              <a:ext uri="{FF2B5EF4-FFF2-40B4-BE49-F238E27FC236}">
                <a16:creationId xmlns="" xmlns:a16="http://schemas.microsoft.com/office/drawing/2014/main" id="{934E9377-4391-43C0-B4B1-09C7899752DE}"/>
              </a:ext>
            </a:extLst>
          </p:cNvPr>
          <p:cNvSpPr/>
          <p:nvPr/>
        </p:nvSpPr>
        <p:spPr>
          <a:xfrm>
            <a:off x="1484243" y="584495"/>
            <a:ext cx="4704522" cy="2676939"/>
          </a:xfrm>
          <a:prstGeom prst="wedgeEllipseCallout">
            <a:avLst>
              <a:gd name="adj1" fmla="val -29728"/>
              <a:gd name="adj2" fmla="val 81625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Podshohning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muallimi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kitobning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joyida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yopdi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A6672BC-EBBD-4A23-97F4-C64A7974796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759" y="3674614"/>
            <a:ext cx="2168556" cy="2349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4609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B7341E4-5098-48B2-B41D-500DCD418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DC6F9D1-3456-461B-BAFD-D52B8B51A5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7603558-8EE0-4EF7-A300-4B0E59DA24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Пузырек для мыслей: облако 3">
            <a:extLst>
              <a:ext uri="{FF2B5EF4-FFF2-40B4-BE49-F238E27FC236}">
                <a16:creationId xmlns="" xmlns:a16="http://schemas.microsoft.com/office/drawing/2014/main" id="{977DDE1A-60BF-4419-8ED3-7DF94107D598}"/>
              </a:ext>
            </a:extLst>
          </p:cNvPr>
          <p:cNvSpPr/>
          <p:nvPr/>
        </p:nvSpPr>
        <p:spPr>
          <a:xfrm>
            <a:off x="1828800" y="874642"/>
            <a:ext cx="4267200" cy="2358887"/>
          </a:xfrm>
          <a:prstGeom prst="cloud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Podshoh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kasbni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egalladi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="" xmlns:a16="http://schemas.microsoft.com/office/drawing/2014/main" id="{51794ED0-813C-4D98-BDBC-0136B19BBF91}"/>
              </a:ext>
            </a:extLst>
          </p:cNvPr>
          <p:cNvSpPr/>
          <p:nvPr/>
        </p:nvSpPr>
        <p:spPr>
          <a:xfrm>
            <a:off x="6420678" y="681037"/>
            <a:ext cx="3518451" cy="1616765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etikdo‘zlikni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="" xmlns:a16="http://schemas.microsoft.com/office/drawing/2014/main" id="{64933229-7184-4E29-88ED-E226B64A25FD}"/>
              </a:ext>
            </a:extLst>
          </p:cNvPr>
          <p:cNvSpPr/>
          <p:nvPr/>
        </p:nvSpPr>
        <p:spPr>
          <a:xfrm>
            <a:off x="7245630" y="2596599"/>
            <a:ext cx="3872945" cy="1616765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sandiqsozlikni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="" xmlns:a16="http://schemas.microsoft.com/office/drawing/2014/main" id="{0FB8AD06-6831-4285-A69E-34E8FB57A753}"/>
              </a:ext>
            </a:extLst>
          </p:cNvPr>
          <p:cNvSpPr/>
          <p:nvPr/>
        </p:nvSpPr>
        <p:spPr>
          <a:xfrm>
            <a:off x="4535559" y="4095421"/>
            <a:ext cx="3872945" cy="1616765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gilamdo‘zlikni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2FF1234F-7EBF-4F69-B371-4AE5DDA4D49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803" y="3634089"/>
            <a:ext cx="2168556" cy="2349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079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B7341E4-5098-48B2-B41D-500DCD418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DC6F9D1-3456-461B-BAFD-D52B8B51A5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7603558-8EE0-4EF7-A300-4B0E59DA24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Пузырек для мыслей: облако 3">
            <a:extLst>
              <a:ext uri="{FF2B5EF4-FFF2-40B4-BE49-F238E27FC236}">
                <a16:creationId xmlns="" xmlns:a16="http://schemas.microsoft.com/office/drawing/2014/main" id="{82E571D3-B962-471C-A28E-4EB798A0BE09}"/>
              </a:ext>
            </a:extLst>
          </p:cNvPr>
          <p:cNvSpPr/>
          <p:nvPr/>
        </p:nvSpPr>
        <p:spPr>
          <a:xfrm>
            <a:off x="1204291" y="681037"/>
            <a:ext cx="4567031" cy="2525747"/>
          </a:xfrm>
          <a:prstGeom prst="cloud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Podshohni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o‘limdan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qutqardi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противолежащие углы 5">
            <a:extLst>
              <a:ext uri="{FF2B5EF4-FFF2-40B4-BE49-F238E27FC236}">
                <a16:creationId xmlns="" xmlns:a16="http://schemas.microsoft.com/office/drawing/2014/main" id="{15B8FAF0-6B49-45BB-82D9-E89FA458DC1B}"/>
              </a:ext>
            </a:extLst>
          </p:cNvPr>
          <p:cNvSpPr/>
          <p:nvPr/>
        </p:nvSpPr>
        <p:spPr>
          <a:xfrm>
            <a:off x="7740926" y="738391"/>
            <a:ext cx="3246783" cy="1325564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mol-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davlati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: скругленные противолежащие углы 7">
            <a:extLst>
              <a:ext uri="{FF2B5EF4-FFF2-40B4-BE49-F238E27FC236}">
                <a16:creationId xmlns="" xmlns:a16="http://schemas.microsoft.com/office/drawing/2014/main" id="{7FFCC8B1-834D-4DD7-A6AB-559318A066C2}"/>
              </a:ext>
            </a:extLst>
          </p:cNvPr>
          <p:cNvSpPr/>
          <p:nvPr/>
        </p:nvSpPr>
        <p:spPr>
          <a:xfrm>
            <a:off x="6624430" y="2483478"/>
            <a:ext cx="3246783" cy="1325564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bilimi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противолежащие углы 9">
            <a:extLst>
              <a:ext uri="{FF2B5EF4-FFF2-40B4-BE49-F238E27FC236}">
                <a16:creationId xmlns="" xmlns:a16="http://schemas.microsoft.com/office/drawing/2014/main" id="{59F97271-E84F-43DC-980E-6C6D790B6EC8}"/>
              </a:ext>
            </a:extLst>
          </p:cNvPr>
          <p:cNvSpPr/>
          <p:nvPr/>
        </p:nvSpPr>
        <p:spPr>
          <a:xfrm>
            <a:off x="5249516" y="4402994"/>
            <a:ext cx="3246783" cy="1325564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hunari</a:t>
            </a:r>
            <a:endParaRPr lang="ru-RU" sz="32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58EE924-6558-4A54-911A-2766CE728B6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559" y="3674614"/>
            <a:ext cx="2168556" cy="2349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81852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DEF7119-60C5-47A5-B863-319DC4455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3A80EAEC-9D27-45B5-8DB6-AD2AAAF5DD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Овал 5">
            <a:extLst>
              <a:ext uri="{FF2B5EF4-FFF2-40B4-BE49-F238E27FC236}">
                <a16:creationId xmlns="" xmlns:a16="http://schemas.microsoft.com/office/drawing/2014/main" id="{EBE43139-4E9B-44A3-B84F-8D999A6A27E8}"/>
              </a:ext>
            </a:extLst>
          </p:cNvPr>
          <p:cNvSpPr/>
          <p:nvPr/>
        </p:nvSpPr>
        <p:spPr>
          <a:xfrm>
            <a:off x="4200939" y="2769358"/>
            <a:ext cx="3286539" cy="1325563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Kasb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hunar</a:t>
            </a:r>
            <a:endParaRPr lang="ru-RU" sz="4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6971330-73EF-40FB-93B7-9D37D0E6A8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00" b="96500" l="10000" r="90000">
                        <a14:foregroundMark x1="30000" y1="91000" x2="30000" y2="91000"/>
                        <a14:foregroundMark x1="25625" y1="96500" x2="25625" y2="96500"/>
                        <a14:foregroundMark x1="20625" y1="78500" x2="20625" y2="78500"/>
                        <a14:foregroundMark x1="18750" y1="81000" x2="18750" y2="81000"/>
                        <a14:foregroundMark x1="87500" y1="10000" x2="87500" y2="10000"/>
                        <a14:foregroundMark x1="83125" y1="1500" x2="83125" y2="1500"/>
                        <a14:foregroundMark x1="45000" y1="17500" x2="45000" y2="17500"/>
                        <a14:foregroundMark x1="28125" y1="50500" x2="28125" y2="50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69453" y="549091"/>
            <a:ext cx="1986572" cy="248321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1AB44E8-F9EA-4423-8F3A-C3FC9D6B6E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01" b="94059" l="9730" r="89730">
                        <a14:foregroundMark x1="70811" y1="91089" x2="70811" y2="91089"/>
                        <a14:foregroundMark x1="87568" y1="94059" x2="87568" y2="940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1102" y="3201634"/>
            <a:ext cx="2517090" cy="274839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662A80AB-F1A5-454D-A7E6-447190A3A6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019" b="94444" l="9942" r="95322">
                        <a14:foregroundMark x1="51462" y1="9722" x2="51462" y2="9722"/>
                        <a14:foregroundMark x1="46199" y1="9259" x2="46199" y2="9259"/>
                        <a14:foregroundMark x1="47953" y1="9259" x2="47953" y2="9259"/>
                        <a14:foregroundMark x1="41520" y1="6481" x2="41520" y2="6481"/>
                        <a14:foregroundMark x1="26316" y1="40741" x2="26316" y2="40741"/>
                        <a14:foregroundMark x1="25146" y1="40278" x2="25146" y2="40278"/>
                        <a14:foregroundMark x1="24561" y1="37963" x2="24561" y2="37963"/>
                        <a14:foregroundMark x1="20468" y1="41204" x2="20468" y2="41204"/>
                        <a14:foregroundMark x1="18129" y1="44444" x2="18129" y2="44444"/>
                        <a14:foregroundMark x1="18713" y1="67130" x2="18713" y2="67130"/>
                        <a14:foregroundMark x1="18713" y1="68519" x2="18713" y2="68519"/>
                        <a14:foregroundMark x1="24561" y1="69907" x2="24561" y2="69907"/>
                        <a14:foregroundMark x1="23392" y1="72222" x2="23392" y2="74074"/>
                        <a14:foregroundMark x1="37427" y1="86574" x2="37427" y2="86574"/>
                        <a14:foregroundMark x1="33333" y1="93981" x2="33333" y2="93981"/>
                        <a14:foregroundMark x1="30409" y1="94907" x2="30409" y2="94907"/>
                        <a14:foregroundMark x1="66667" y1="87963" x2="66667" y2="87963"/>
                        <a14:foregroundMark x1="62573" y1="87037" x2="62573" y2="87037"/>
                        <a14:foregroundMark x1="87719" y1="70833" x2="87719" y2="70833"/>
                        <a14:foregroundMark x1="87135" y1="80093" x2="87135" y2="80093"/>
                        <a14:foregroundMark x1="89474" y1="84722" x2="89474" y2="84722"/>
                        <a14:foregroundMark x1="78947" y1="85648" x2="78947" y2="85648"/>
                        <a14:foregroundMark x1="95322" y1="77315" x2="95322" y2="77315"/>
                        <a14:foregroundMark x1="91228" y1="76389" x2="91228" y2="76389"/>
                        <a14:foregroundMark x1="14035" y1="47685" x2="14035" y2="47685"/>
                        <a14:foregroundMark x1="35673" y1="52315" x2="35673" y2="52315"/>
                        <a14:foregroundMark x1="29240" y1="55556" x2="29240" y2="55556"/>
                        <a14:foregroundMark x1="59649" y1="58796" x2="59649" y2="58796"/>
                        <a14:foregroundMark x1="64912" y1="37500" x2="64912" y2="37500"/>
                        <a14:foregroundMark x1="64912" y1="45370" x2="64912" y2="45370"/>
                        <a14:foregroundMark x1="64912" y1="37963" x2="64912" y2="37963"/>
                        <a14:foregroundMark x1="64327" y1="40278" x2="67836" y2="48611"/>
                        <a14:foregroundMark x1="56725" y1="58333" x2="56725" y2="6157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16490" y="414501"/>
            <a:ext cx="1986572" cy="250935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B4DD1C94-9481-440D-83CA-8458509070A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318" b="91469" l="5525" r="89503">
                        <a14:foregroundMark x1="16022" y1="19431" x2="16022" y2="19431"/>
                        <a14:foregroundMark x1="16022" y1="14692" x2="16022" y2="14692"/>
                        <a14:foregroundMark x1="16022" y1="9953" x2="16022" y2="9953"/>
                        <a14:foregroundMark x1="6630" y1="18483" x2="6630" y2="18483"/>
                        <a14:foregroundMark x1="13260" y1="19431" x2="13260" y2="19431"/>
                        <a14:foregroundMark x1="18785" y1="9479" x2="18785" y2="9479"/>
                        <a14:foregroundMark x1="22099" y1="4739" x2="22099" y2="4739"/>
                        <a14:foregroundMark x1="26519" y1="11374" x2="26519" y2="11374"/>
                        <a14:foregroundMark x1="30387" y1="11374" x2="30387" y2="11374"/>
                        <a14:foregroundMark x1="30939" y1="11374" x2="30939" y2="11374"/>
                        <a14:foregroundMark x1="26519" y1="11374" x2="26519" y2="11374"/>
                        <a14:foregroundMark x1="8287" y1="20379" x2="8287" y2="20379"/>
                        <a14:foregroundMark x1="10497" y1="25592" x2="10497" y2="25592"/>
                        <a14:foregroundMark x1="14365" y1="28436" x2="14365" y2="28436"/>
                        <a14:foregroundMark x1="18785" y1="25592" x2="18785" y2="25592"/>
                        <a14:foregroundMark x1="6630" y1="21327" x2="6630" y2="21327"/>
                        <a14:foregroundMark x1="34807" y1="88626" x2="34807" y2="88626"/>
                        <a14:foregroundMark x1="36464" y1="88626" x2="36464" y2="88626"/>
                        <a14:foregroundMark x1="33702" y1="88626" x2="33702" y2="88626"/>
                        <a14:foregroundMark x1="48619" y1="91943" x2="48619" y2="91943"/>
                        <a14:foregroundMark x1="42541" y1="89100" x2="42541" y2="89100"/>
                        <a14:foregroundMark x1="71823" y1="91943" x2="71823" y2="91943"/>
                        <a14:foregroundMark x1="5525" y1="21327" x2="5525" y2="213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33842" y="2871544"/>
            <a:ext cx="2300419" cy="268170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7AC0CEA3-445F-45E8-A4CB-804F11612A8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688" b="93750" l="9709" r="94175">
                        <a14:foregroundMark x1="28155" y1="11458" x2="28155" y2="11458"/>
                        <a14:foregroundMark x1="46602" y1="11458" x2="46602" y2="11458"/>
                        <a14:foregroundMark x1="51456" y1="5729" x2="51456" y2="5729"/>
                        <a14:foregroundMark x1="27184" y1="48438" x2="27184" y2="48438"/>
                        <a14:foregroundMark x1="94175" y1="46875" x2="94175" y2="46875"/>
                        <a14:foregroundMark x1="82524" y1="57813" x2="82524" y2="57813"/>
                        <a14:foregroundMark x1="73786" y1="93750" x2="73786" y2="93750"/>
                        <a14:foregroundMark x1="17476" y1="53125" x2="17476" y2="531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29444" y="4094921"/>
            <a:ext cx="1229528" cy="229193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E8A7F7BA-D5C5-4D44-B06F-3BE6DAF9797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46122" y="471143"/>
            <a:ext cx="1403908" cy="202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629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6C5835F-E44D-4281-B0CF-79194BD4D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677ECFAB-B059-4463-A9E7-E48F7901D4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174" y="24848"/>
            <a:ext cx="12103652" cy="6808304"/>
          </a:xfr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D8370D4-CA71-4F83-838E-C8AAC5E6F262}"/>
              </a:ext>
            </a:extLst>
          </p:cNvPr>
          <p:cNvSpPr txBox="1"/>
          <p:nvPr/>
        </p:nvSpPr>
        <p:spPr>
          <a:xfrm>
            <a:off x="689113" y="72965"/>
            <a:ext cx="6771861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RIVOYAT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arab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hikoya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qilmoq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voqea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hodisalarni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inson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faoliyatini</a:t>
            </a:r>
            <a:r>
              <a:rPr lang="en-US" sz="3600" b="0" i="0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baʼzan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uydirmalar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vositasida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baʼzan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real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tasvirlovchi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og‘zaki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u="none" strike="noStrike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hikoya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 </a:t>
            </a:r>
            <a:r>
              <a:rPr lang="en-US" sz="3600" b="0" i="0" u="none" strike="noStrike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folklor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janri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Hajmi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qisqa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2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epizoddan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topadi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anʼanaviy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uslubiy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shaklga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boʻl-maydi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Odatda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oddiy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hikoyachi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bayonidan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boshlanib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ogʻizdan-ogʻizga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oʻtish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jarayonida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talkin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qilinadi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A5E26AB1-1749-4B3D-96FF-740A1A92C7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0973" y="1241270"/>
            <a:ext cx="4289839" cy="3849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6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6C08083-A3B6-43ED-BDE2-53FE6F5D7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5F6D135-1D4E-4BF8-9F08-EBA7454C1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17E6778-2BD8-4910-9D09-BAA8CC62B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88"/>
            <a:ext cx="12192000" cy="68397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3AD32DA-CBDD-4C08-AE8D-DE9D663E68E8}"/>
              </a:ext>
            </a:extLst>
          </p:cNvPr>
          <p:cNvSpPr txBox="1"/>
          <p:nvPr/>
        </p:nvSpPr>
        <p:spPr>
          <a:xfrm>
            <a:off x="689112" y="455604"/>
            <a:ext cx="6718852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Naim</a:t>
            </a:r>
            <a:r>
              <a:rPr lang="en-US" sz="3600" b="1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Karimov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oʻzbek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adabiyotshunosi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jamoat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arbobi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Naim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Fatihovich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Karimov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1932-yil 12</a:t>
            </a:r>
            <a:r>
              <a:rPr lang="uz-Cyrl-UZ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dekabrda</a:t>
            </a:r>
            <a:r>
              <a:rPr lang="uz-Cyrl-UZ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600" b="0" i="0" u="none" strike="noStrike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 tooltip="Toshkent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Toshkentda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ziyoli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oilada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tugʻuldi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Oʻzbekist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Respublikasi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fan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arbobi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Filologiya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fanlari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doktori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professor. U 1955-yilda SAGU (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hozirgi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Oʻzbekiston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Milliy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universiteti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filologiya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fakultetini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tamomlagan</a:t>
            </a:r>
            <a:r>
              <a:rPr lang="en-US" sz="3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207CC2AB-1816-4D93-97AD-10D8A07AE5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7964" y="902607"/>
            <a:ext cx="3782100" cy="472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65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581</Words>
  <Application>Microsoft Office PowerPoint</Application>
  <PresentationFormat>Произвольный</PresentationFormat>
  <Paragraphs>43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Dildora</dc:creator>
  <cp:lastModifiedBy>Гость</cp:lastModifiedBy>
  <cp:revision>65</cp:revision>
  <dcterms:created xsi:type="dcterms:W3CDTF">2020-10-25T17:11:22Z</dcterms:created>
  <dcterms:modified xsi:type="dcterms:W3CDTF">2020-11-12T08:03:39Z</dcterms:modified>
</cp:coreProperties>
</file>