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73" r:id="rId4"/>
    <p:sldId id="271" r:id="rId5"/>
    <p:sldId id="270" r:id="rId6"/>
    <p:sldId id="283" r:id="rId7"/>
    <p:sldId id="257" r:id="rId8"/>
    <p:sldId id="272" r:id="rId9"/>
    <p:sldId id="266" r:id="rId10"/>
    <p:sldId id="277" r:id="rId11"/>
    <p:sldId id="276" r:id="rId12"/>
    <p:sldId id="286" r:id="rId13"/>
    <p:sldId id="260" r:id="rId14"/>
    <p:sldId id="259" r:id="rId15"/>
    <p:sldId id="258" r:id="rId16"/>
    <p:sldId id="261" r:id="rId17"/>
    <p:sldId id="262" r:id="rId18"/>
    <p:sldId id="280" r:id="rId19"/>
    <p:sldId id="281" r:id="rId20"/>
    <p:sldId id="282" r:id="rId21"/>
    <p:sldId id="285" r:id="rId22"/>
    <p:sldId id="284" r:id="rId23"/>
    <p:sldId id="263" r:id="rId24"/>
    <p:sldId id="26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lmurod" initials="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B9FFC8-4E35-4CEF-A137-713E89BD8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A1058F-3CD4-4047-95D2-41A56F557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CA6737-4E9B-46DC-91D1-99FF98ED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C0E0-55EF-4853-B3CF-5ACAFB8ABA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72EDE7-4816-4418-9AA8-466CA090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B8266B-3B0A-4E06-8EF6-6CC58346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90D4-A65D-4C98-BF82-13A5F2B6A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3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B9941E-ECA9-4530-A766-46FE4844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9BBC557-C370-494D-BD52-106D84B32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1AA767-1DA7-4730-A013-7BDB6A97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C0E0-55EF-4853-B3CF-5ACAFB8ABA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CA8397-BC01-4F39-B30A-3B447D45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4EB97F-3526-483F-B56A-132F77BE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90D4-A65D-4C98-BF82-13A5F2B6A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5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532767C-E498-446F-955D-00C52E89D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AFFCFC-C38D-4270-B5A9-94F9BDE0A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395608-BAC5-4FF2-A267-58D3B506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C0E0-55EF-4853-B3CF-5ACAFB8ABA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832BEF-B446-4B48-BB87-A7441330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C4CF37-B975-4AAC-AF57-A61AA76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90D4-A65D-4C98-BF82-13A5F2B6A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AD255-C9D0-47DD-AEE0-C9BC3FBD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B45042-2FD2-401F-96B1-B134B0092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868124-AC40-431D-A2AF-33ACF909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C0E0-55EF-4853-B3CF-5ACAFB8ABA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64CF3A-BA82-493C-A1CF-9F1B9B70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E4FC70-DDB6-4866-B649-D2FC241B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90D4-A65D-4C98-BF82-13A5F2B6A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A60039-56EC-4E67-890E-BFE19ACE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F20D73-37FC-4C1E-A781-1348D1E66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8BC7F8-8B70-43CE-BAC8-6738BE300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C0E0-55EF-4853-B3CF-5ACAFB8ABA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ACF33A-7E95-4A6B-8789-6C511124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861432-BB70-4AD4-9CCF-1F93D4D3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90D4-A65D-4C98-BF82-13A5F2B6A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2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F6A818-F5AB-4D2D-8F26-3F610534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1E1C37-4E49-4519-AF45-1B9264ADB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B4ABE6A-F8B1-46F3-A123-DCCEA9159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8AB82F-3DE4-451D-93D0-EE200E3F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C0E0-55EF-4853-B3CF-5ACAFB8ABA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880F67-18AE-4EE7-B137-77E3614C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137C79-3788-409E-A5AC-D69A0DA2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90D4-A65D-4C98-BF82-13A5F2B6A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7D8C96-0371-4BEB-B8CF-C300DAEC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3F8115-CAB0-4F3A-813D-12FD266A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0547DE-C926-4683-B638-4D9893FC1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CF1D274-E256-4342-8181-36E193254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4ABDAB8-C165-4759-89B2-47DF6ACCD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C35FEF3-6014-46B0-B0EC-C2542B95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C0E0-55EF-4853-B3CF-5ACAFB8ABA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DF0C479-BC88-4920-BC12-54931219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F96450C-407A-48B2-82E5-D61DE7BA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90D4-A65D-4C98-BF82-13A5F2B6A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4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04712F-1AF9-4BE7-9846-19CDD67F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E9E255F-B447-4943-9352-25709A92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C0E0-55EF-4853-B3CF-5ACAFB8ABA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4332FB6-1F04-4C2A-8FEB-FEDB182F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7C619DC-2930-477B-AF93-C1606154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90D4-A65D-4C98-BF82-13A5F2B6A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5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7F345A4-8CD7-4F5C-BE3C-20A9609B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C0E0-55EF-4853-B3CF-5ACAFB8ABA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D1B5965-8AED-4E77-86EB-AFF812EF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7E2B611-768F-4169-BB52-BBB96143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90D4-A65D-4C98-BF82-13A5F2B6A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2A191A-124F-4C3D-B824-A4D61330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19D3AB-D08F-438A-98C2-0D8A56485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7E1713-31D4-470A-AC29-929D270DA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1CC0792-25BF-4617-8AE0-5E5BF45D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C0E0-55EF-4853-B3CF-5ACAFB8ABA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05A80E-78EF-4FBD-9F61-B0FF96CC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DDEC70-AAC7-4860-A487-2EAFA9A4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90D4-A65D-4C98-BF82-13A5F2B6A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3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FC4F6B-3F14-4329-834A-9C2A1174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BA93CB2-5227-40D2-AC84-38D5FFD59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736702E-0E7D-4FC2-ADB8-738E18970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9D0D542-3AD8-43B5-A312-4A5806A2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C0E0-55EF-4853-B3CF-5ACAFB8ABA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A364FE-B558-4FB9-B395-0A5C3931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42F0C26-AE88-4102-A74F-E23CB860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90D4-A65D-4C98-BF82-13A5F2B6A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A90058-027E-4E0C-919C-A9152A5A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3D98BB-646D-42C9-A10A-59C217971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E5C997-92DD-41BE-902A-803D22CA2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8C0E0-55EF-4853-B3CF-5ACAFB8ABA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CAD20D-5D46-43DA-BD84-6C4E0C2A8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3252CC-1A91-4475-BF60-5F232E6EE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B90D4-A65D-4C98-BF82-13A5F2B6A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4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Odamda%20nima%20qoladi%20&#1092;&#1080;&#1085;.ppt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3D9EAF-A5B9-4DF1-94E0-2A32C91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0987D2-C466-4C6D-81A7-1607D39F0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0E639C-583A-49C5-9A7B-47DF997AE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умага, свиток, скроллинг">
            <a:extLst>
              <a:ext uri="{FF2B5EF4-FFF2-40B4-BE49-F238E27FC236}">
                <a16:creationId xmlns:a16="http://schemas.microsoft.com/office/drawing/2014/main" xmlns="" id="{BDB369DA-90E1-460E-A894-B09AC670AC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95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901867-6E5B-415C-B74B-0ECA995B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102" y="956524"/>
            <a:ext cx="11010363" cy="3966692"/>
          </a:xfrm>
        </p:spPr>
        <p:txBody>
          <a:bodyPr>
            <a:normAutofit/>
          </a:bodyPr>
          <a:lstStyle/>
          <a:p>
            <a:r>
              <a:rPr lang="en-US" dirty="0"/>
              <a:t> 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Yusuf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Hojibning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birgina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Qutadg‘u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yetib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kelgan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hayotiga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ma’lumotlarni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dostondangina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hijriy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ya’ni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milodiy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1069 - 1070 -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Koshg‘arda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tugallagan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Hajmi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409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baytdan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647FB2-F414-4FC0-85A5-EAF84590F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28" y="3992365"/>
            <a:ext cx="432854" cy="6218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8F1733-071E-4CC0-A9EE-0F14B502A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53" y="1262714"/>
            <a:ext cx="432854" cy="6218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BEA5A9-01BB-4528-BA80-CFBECF1E6F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5562600"/>
            <a:ext cx="15811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2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F06EB2-47E1-4AA8-A17E-4E7E76AA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24646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Shoirning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qabri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maqbarasi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C560133-8A3D-44A5-915C-619360C1E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8224" y="3253581"/>
            <a:ext cx="6691245" cy="34563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289A773-F7E5-47B2-8483-DCC03C93B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024" y="1690688"/>
            <a:ext cx="4003550" cy="2881312"/>
          </a:xfrm>
          <a:prstGeom prst="rect">
            <a:avLst/>
          </a:prstGeom>
        </p:spPr>
      </p:pic>
      <p:pic>
        <p:nvPicPr>
          <p:cNvPr id="8" name="Рисунок 7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A89F0A91-1982-4659-A895-12A3D01AFA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9150" cy="7228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03668D1-F400-4EA0-9ED3-A886040E96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4720317"/>
            <a:ext cx="1069753" cy="15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2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EFA3BC-CB73-422D-8FA4-292FC93FD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0" lvl="7" indent="0">
              <a:buNone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Multimediya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namoyish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etiladi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3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DDF8583A-4BD9-4119-B9F9-C9C4EBA4E6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152"/>
            <a:ext cx="12299324" cy="69481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66F64DF-902C-4638-B368-372F8B20B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19075"/>
            <a:ext cx="10887075" cy="5972175"/>
          </a:xfrm>
        </p:spPr>
        <p:txBody>
          <a:bodyPr>
            <a:noAutofit/>
          </a:bodyPr>
          <a:lstStyle/>
          <a:p>
            <a:pPr algn="l"/>
            <a:r>
              <a:rPr lang="ru-RU" sz="400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Qo‘ling</a:t>
            </a:r>
            <a:r>
              <a:rPr lang="en-US" sz="400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aro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uzun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atvoringni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ezgu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tut.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Yigitlik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mangu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kechadi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Tiriklik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chirog‘i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ko‘z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ochib-yumguncha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o‘chadi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Hayot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tushdek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gap. U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yashindek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kechadi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Tiriklikda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ezguliklarni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yig‘moq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keyinchalik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yegulik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kiygulik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Kishilarning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ezgusi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haqda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deydi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Olamda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tug‘ilgan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odamzodning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ozroq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ko‘proq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yashaydi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baribir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vafot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05DF4E-D9A5-4547-971C-DAB58DF6B0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5" y="5200650"/>
            <a:ext cx="15811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9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DD76542B-963F-4087-B86A-CA59134834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12192000" cy="67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C80F077-722D-4EE0-8E3D-54C6B71D9301}"/>
              </a:ext>
            </a:extLst>
          </p:cNvPr>
          <p:cNvSpPr txBox="1">
            <a:spLocks/>
          </p:cNvSpPr>
          <p:nvPr/>
        </p:nvSpPr>
        <p:spPr>
          <a:xfrm>
            <a:off x="716387" y="203982"/>
            <a:ext cx="11140225" cy="6516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podshoning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oddiy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odamning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vafo-tidan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qoladigan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narsasi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bor...</a:t>
            </a:r>
            <a:b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Ana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aytgin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tabiatingga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ez-gulik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yoxud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yomonlik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Tilaging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qanaqa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tanlab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o‘kinib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yurma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Shunga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o‘xshatibdi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sinagan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Sinagan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odamga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ayondir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olam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nom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ezgu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Yomonlar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nasibi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el-yurt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qarg‘ishi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0A3AFA1-DC7B-41D3-8DF7-FF1BE0EC09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69" y="5297880"/>
            <a:ext cx="15811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27E9ED2E-6B8F-43EC-89B9-B419B9E4B2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1" y="-166688"/>
            <a:ext cx="12415233" cy="70246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FF85448E-FDED-4235-B999-7ACCD8984A20}"/>
              </a:ext>
            </a:extLst>
          </p:cNvPr>
          <p:cNvSpPr txBox="1">
            <a:spLocks/>
          </p:cNvSpPr>
          <p:nvPr/>
        </p:nvSpPr>
        <p:spPr>
          <a:xfrm>
            <a:off x="365639" y="367049"/>
            <a:ext cx="11369161" cy="5803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Tajribalarda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tasdiqlan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hikmat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yomonlarning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qachon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kelmaydi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ketadi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Yomonlik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go‘yo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yondirar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yoqar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O‘tishga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kechig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 soy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oqar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Agar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o‘tmishdagi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ajdodlarga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solguday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bo‘lsang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holatni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kuzatasan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oddiy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martaba-dagi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kishilar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el-yurt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taqdirini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o‘ylashgan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A260B6-698B-478F-80B5-3DC784C5F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919" y="687786"/>
            <a:ext cx="2473079" cy="30728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8C82D68-0081-4D53-8B11-DAE39E7F302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848" y="5210175"/>
            <a:ext cx="15811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99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3469B345-3B20-4F00-8E10-33A229EDC8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7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84B79D-5526-45B7-A696-E7DA4E167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540912"/>
            <a:ext cx="10829925" cy="5972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Bugun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ezgu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atalgan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ezgularga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bosh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Boshliq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bilimli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dono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atrofiga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o‘ziga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o‘xshaganlarni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yig‘adi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boshliq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elini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boyitadi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Bilimli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dono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boshliq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saxiy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degan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nom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Saxiy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o‘lsa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ham,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tirik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qolaveradi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Jahonda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bilimdan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ulug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‘,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bilimdan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aziz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Bilimsiz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desalar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haqoratdir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Ammo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donoga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quyidan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poygakdan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o‘rin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tegsa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o‘sha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poygak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to‘rdan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baland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sanaladi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xmlns="" id="{758DE70B-2487-4E1D-A464-32BEE58E3F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5401481"/>
            <a:ext cx="15811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2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D988B7B4-6EB7-476A-B217-A3BFF37BB9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07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29523662-9791-4F2C-BC39-C5ABD5D74D9A}"/>
              </a:ext>
            </a:extLst>
          </p:cNvPr>
          <p:cNvSpPr txBox="1">
            <a:spLocks/>
          </p:cNvSpPr>
          <p:nvPr/>
        </p:nvSpPr>
        <p:spPr>
          <a:xfrm>
            <a:off x="1009650" y="441806"/>
            <a:ext cx="10619704" cy="5764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Donoga</a:t>
            </a:r>
            <a:r>
              <a:rPr lang="en-US" sz="1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ko‘rsatiladigan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izzat-ikrom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hurmatning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sababi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hech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shubhasiz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bilimdir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Bilimsiz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kishi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yilqi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Bilimsizni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aql-idrok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egalari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ko‘zi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odamga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qiyoslashadi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o‘g‘lon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bilimdan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ulush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olgin</a:t>
            </a: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boylik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axir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zavoldan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yiroq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bilmas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qaroqchi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biroq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hikmat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Hazrati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en-US" sz="1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idrok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sabab</a:t>
            </a:r>
            <a:r>
              <a:rPr lang="en-US" sz="1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muhtaram</a:t>
            </a:r>
            <a:r>
              <a:rPr lang="en-US" sz="1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8B9198-1CB7-4CE2-A85D-6CF6F25A76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20794"/>
            <a:ext cx="15811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55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ACCAA20-053D-4BB3-9411-905AD9FE8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35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E45BCA-B2AB-4690-BBD0-FD223358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309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Lugat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63F09A-6873-48BC-A910-63C78F25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887" y="1184856"/>
            <a:ext cx="10065913" cy="4992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barhayot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yashindek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chaqmoqdek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yegulik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oziq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ovqat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kiygulik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kiyim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kechak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o‘kinib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achinib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afsuslanib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ayondir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namoyondir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poygak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ostona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yilqi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to‘dasi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1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C8268B-98DD-4847-9BAE-9E413A9D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789" y="-115910"/>
            <a:ext cx="12466749" cy="69739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5BC751-61F8-4D41-A608-848A1FC61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61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7D1394-974D-479F-9FEB-818119BE0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93" y="1416676"/>
            <a:ext cx="11024314" cy="4760287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yaxshilik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yomonlik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haqidagi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misra-larni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5D5AF5-7FA3-4D2C-9C78-131FBB3291DC}"/>
              </a:ext>
            </a:extLst>
          </p:cNvPr>
          <p:cNvSpPr txBox="1"/>
          <p:nvPr/>
        </p:nvSpPr>
        <p:spPr>
          <a:xfrm>
            <a:off x="798485" y="3019826"/>
            <a:ext cx="9556124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Shunga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o‘xshatibdi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sinagan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odam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Sinagan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odamga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ayondir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Yaxshi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nom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oladi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ko‘r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ezgu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kishi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Yomonlar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nasibi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— el-yurt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qarg‘ishi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ергамент бумажный свиток, другие PNG | HotPNG">
            <a:extLst>
              <a:ext uri="{FF2B5EF4-FFF2-40B4-BE49-F238E27FC236}">
                <a16:creationId xmlns:a16="http://schemas.microsoft.com/office/drawing/2014/main" xmlns="" id="{382BF9C8-791F-4238-A2B3-F81CFA82FC91}"/>
              </a:ext>
            </a:extLst>
          </p:cNvPr>
          <p:cNvPicPr/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21" y="-71022"/>
            <a:ext cx="1212985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0F91F9-A6B5-4D31-92D9-AFA7EA8F04A2}"/>
              </a:ext>
            </a:extLst>
          </p:cNvPr>
          <p:cNvSpPr txBox="1"/>
          <p:nvPr/>
        </p:nvSpPr>
        <p:spPr>
          <a:xfrm>
            <a:off x="1732646" y="1024487"/>
            <a:ext cx="876076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Alisher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o‘rtoqlari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suhbatlashdi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U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o‘rtoqlarining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to‘g‘risidagi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fikrlarini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ru-RU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ma’qullamaydi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Alisher «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turmushning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sirlarini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maktab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o‘rgatadi</a:t>
            </a:r>
            <a:r>
              <a:rPr lang="en-US" sz="4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4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deganida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nimalarni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nazarda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tutadi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4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08139D4-42CD-44DD-80DA-EA913335EB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0" y="4307776"/>
            <a:ext cx="2297819" cy="210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17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6A239F-7316-47A3-A2A2-E1AE5B260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29"/>
            <a:ext cx="12192000" cy="68035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EB3900-ACCC-4664-88E4-64D6FFF8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962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Yusuf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Hojib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yomonlikni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o‘xshatadi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65AA0FC9-76A3-4B5F-8B11-BF43CC286AF9}"/>
              </a:ext>
            </a:extLst>
          </p:cNvPr>
          <p:cNvSpPr/>
          <p:nvPr/>
        </p:nvSpPr>
        <p:spPr>
          <a:xfrm>
            <a:off x="1365155" y="2562889"/>
            <a:ext cx="3348507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kulga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D896ACD2-8AEA-4325-A1CB-662B98BEFFB0}"/>
              </a:ext>
            </a:extLst>
          </p:cNvPr>
          <p:cNvSpPr/>
          <p:nvPr/>
        </p:nvSpPr>
        <p:spPr>
          <a:xfrm>
            <a:off x="4569853" y="4172752"/>
            <a:ext cx="3348507" cy="185241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O‘tga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49E250E-F104-42AF-AD53-37414F190369}"/>
              </a:ext>
            </a:extLst>
          </p:cNvPr>
          <p:cNvSpPr/>
          <p:nvPr/>
        </p:nvSpPr>
        <p:spPr>
          <a:xfrm>
            <a:off x="7774551" y="2562889"/>
            <a:ext cx="3348507" cy="182450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Yomg‘irga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75FDEA4-E453-443B-8578-F51186585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2" y="1473250"/>
            <a:ext cx="2093844" cy="26995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7A754F9-5228-4C66-8FD6-160D82BD1325}"/>
              </a:ext>
            </a:extLst>
          </p:cNvPr>
          <p:cNvSpPr txBox="1"/>
          <p:nvPr/>
        </p:nvSpPr>
        <p:spPr>
          <a:xfrm>
            <a:off x="1106554" y="1907739"/>
            <a:ext cx="398228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Yomonlik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go‘yo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o‘t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yondirar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yoqar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O‘tishga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kechig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yo‘q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u soy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tez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oqar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68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905B54-FECB-40E8-9B77-52A06E252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2" y="-113280"/>
            <a:ext cx="12470296" cy="69760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5A347C-F540-48C3-831D-7AD2C5DA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Jahonda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‘,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aziz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29EF4E10-E8D3-479D-8542-671DD4BE183B}"/>
              </a:ext>
            </a:extLst>
          </p:cNvPr>
          <p:cNvSpPr/>
          <p:nvPr/>
        </p:nvSpPr>
        <p:spPr>
          <a:xfrm>
            <a:off x="1450521" y="2008120"/>
            <a:ext cx="3108227" cy="17531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0B2C0588-416A-4671-8D38-408237834469}"/>
              </a:ext>
            </a:extLst>
          </p:cNvPr>
          <p:cNvSpPr/>
          <p:nvPr/>
        </p:nvSpPr>
        <p:spPr>
          <a:xfrm>
            <a:off x="4668078" y="3935896"/>
            <a:ext cx="3147391" cy="169627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omad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80DD11B7-07FD-4CE6-8055-60C3C8F8C129}"/>
              </a:ext>
            </a:extLst>
          </p:cNvPr>
          <p:cNvSpPr/>
          <p:nvPr/>
        </p:nvSpPr>
        <p:spPr>
          <a:xfrm>
            <a:off x="7832627" y="2043480"/>
            <a:ext cx="2908852" cy="15396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FD0C702-01BB-456F-9548-9A139F76D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0" y="2008120"/>
            <a:ext cx="2113040" cy="22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905B54-FECB-40E8-9B77-52A06E252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17"/>
            <a:ext cx="12192000" cy="68203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5A347C-F540-48C3-831D-7AD2C5DA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01" y="365125"/>
            <a:ext cx="10934164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bilimga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misralarni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topib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0F36E9-5F88-426C-A44B-DAE6FB42961E}"/>
              </a:ext>
            </a:extLst>
          </p:cNvPr>
          <p:cNvSpPr txBox="1"/>
          <p:nvPr/>
        </p:nvSpPr>
        <p:spPr>
          <a:xfrm>
            <a:off x="588136" y="2169105"/>
            <a:ext cx="1093416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boylik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axir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zavoldan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yiroq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 ola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bilmas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qaroqchi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biroq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hikmat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Hazrati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idrok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sabab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muhtaram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854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60EB88D-9AF0-4208-81B2-8D1DB52B8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7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00EC5B-5D78-4197-9F16-0B6B1DF33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980" y="1712887"/>
            <a:ext cx="9756820" cy="4824681"/>
          </a:xfrm>
        </p:spPr>
        <p:txBody>
          <a:bodyPr/>
          <a:lstStyle/>
          <a:p>
            <a:pPr marL="0" indent="0">
              <a:buNone/>
            </a:pPr>
            <a:r>
              <a:rPr lang="en-US" sz="4000" i="0" dirty="0">
                <a:solidFill>
                  <a:srgbClr val="231F20"/>
                </a:solidFill>
                <a:effectLst/>
                <a:latin typeface="ArialMT"/>
              </a:rPr>
              <a:t>   </a:t>
            </a:r>
            <a:r>
              <a:rPr lang="en-US" sz="400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Matndan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ezgulik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yovuzlik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ta’riflangan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o‘rinlarni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daftaringizga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Bilimlining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ulug‘ligi-yu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bilimsizning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ko‘zi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ko‘r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kishiga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o‘xshatilishini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izohlang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Donolik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bilimsizlikning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bir-biridan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farqini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47BFC6-3054-40AB-A862-4FEC99FAA5AB}"/>
              </a:ext>
            </a:extLst>
          </p:cNvPr>
          <p:cNvSpPr txBox="1"/>
          <p:nvPr/>
        </p:nvSpPr>
        <p:spPr>
          <a:xfrm>
            <a:off x="2756079" y="695455"/>
            <a:ext cx="584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65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осенние листья для фото и текстов (PNG, вектор, клипарт)">
            <a:extLst>
              <a:ext uri="{FF2B5EF4-FFF2-40B4-BE49-F238E27FC236}">
                <a16:creationId xmlns:a16="http://schemas.microsoft.com/office/drawing/2014/main" xmlns="" id="{DCC7BE41-4315-4FA2-9B07-E3CD22B1B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A5E5043-5004-47E6-8031-F7621E9DDDE1}"/>
              </a:ext>
            </a:extLst>
          </p:cNvPr>
          <p:cNvSpPr txBox="1">
            <a:spLocks/>
          </p:cNvSpPr>
          <p:nvPr/>
        </p:nvSpPr>
        <p:spPr>
          <a:xfrm>
            <a:off x="9525" y="1400856"/>
            <a:ext cx="833437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8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616A3C-00C8-42CE-8477-6123296DD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Алишер Навои: музыка поэзии">
            <a:extLst>
              <a:ext uri="{FF2B5EF4-FFF2-40B4-BE49-F238E27FC236}">
                <a16:creationId xmlns:a16="http://schemas.microsoft.com/office/drawing/2014/main" xmlns="" id="{5EFE6E57-BC2C-4C65-8897-553FB1E6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94" y="431954"/>
            <a:ext cx="9597202" cy="543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2F60D2-C8A0-4129-AEDB-E624ACD383AC}"/>
              </a:ext>
            </a:extLst>
          </p:cNvPr>
          <p:cNvSpPr txBox="1"/>
          <p:nvPr/>
        </p:nvSpPr>
        <p:spPr>
          <a:xfrm>
            <a:off x="5033637" y="5748294"/>
            <a:ext cx="232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(1441-1501)</a:t>
            </a:r>
          </a:p>
        </p:txBody>
      </p:sp>
    </p:spTree>
    <p:extLst>
      <p:ext uri="{BB962C8B-B14F-4D97-AF65-F5344CB8AC3E}">
        <p14:creationId xmlns:p14="http://schemas.microsoft.com/office/powerpoint/2010/main" val="331332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C4B857-B216-4FD8-864E-B6AB8953E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9B6DAE8-19C8-4F0D-B4BF-338DAF1B9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90" l="0" r="99015">
                        <a14:foregroundMark x1="77833" y1="50806" x2="78818" y2="47984"/>
                        <a14:foregroundMark x1="73399" y1="44758" x2="73399" y2="44758"/>
                        <a14:foregroundMark x1="74384" y1="14919" x2="74384" y2="14919"/>
                        <a14:foregroundMark x1="69458" y1="14113" x2="69458" y2="14113"/>
                        <a14:foregroundMark x1="69458" y1="11694" x2="69458" y2="11694"/>
                        <a14:foregroundMark x1="77340" y1="10887" x2="81281" y2="11694"/>
                        <a14:foregroundMark x1="84236" y1="14919" x2="84236" y2="14919"/>
                        <a14:foregroundMark x1="83744" y1="14516" x2="81773" y2="13710"/>
                        <a14:foregroundMark x1="76355" y1="12903" x2="61084" y2="9274"/>
                        <a14:foregroundMark x1="61084" y1="9274" x2="60591" y2="8871"/>
                        <a14:foregroundMark x1="59113" y1="8468" x2="43350" y2="8468"/>
                        <a14:foregroundMark x1="43350" y1="8468" x2="43350" y2="8468"/>
                        <a14:foregroundMark x1="39901" y1="8871" x2="35468" y2="9677"/>
                        <a14:foregroundMark x1="33005" y1="8871" x2="45813" y2="12097"/>
                        <a14:foregroundMark x1="45813" y1="12097" x2="45813" y2="12097"/>
                        <a14:foregroundMark x1="51724" y1="11694" x2="59606" y2="14919"/>
                        <a14:foregroundMark x1="61576" y1="12500" x2="50739" y2="12097"/>
                        <a14:foregroundMark x1="34975" y1="13306" x2="48768" y2="19355"/>
                        <a14:foregroundMark x1="48768" y1="19355" x2="57635" y2="17339"/>
                        <a14:foregroundMark x1="51232" y1="13710" x2="52217" y2="25806"/>
                        <a14:foregroundMark x1="52217" y1="25806" x2="62562" y2="23387"/>
                        <a14:foregroundMark x1="47783" y1="16532" x2="38424" y2="44758"/>
                        <a14:foregroundMark x1="38424" y1="44758" x2="46798" y2="38306"/>
                        <a14:foregroundMark x1="50246" y1="26210" x2="44828" y2="38710"/>
                        <a14:foregroundMark x1="44828" y1="38710" x2="46798" y2="49194"/>
                        <a14:foregroundMark x1="46798" y1="49194" x2="65517" y2="42339"/>
                        <a14:foregroundMark x1="65517" y1="42339" x2="68473" y2="39919"/>
                        <a14:foregroundMark x1="65025" y1="35081" x2="49261" y2="57661"/>
                        <a14:foregroundMark x1="49261" y1="57661" x2="57635" y2="54032"/>
                        <a14:foregroundMark x1="53202" y1="45968" x2="41872" y2="66532"/>
                        <a14:foregroundMark x1="41872" y1="66532" x2="56158" y2="88710"/>
                        <a14:foregroundMark x1="56158" y1="88710" x2="70936" y2="85081"/>
                        <a14:foregroundMark x1="70936" y1="85081" x2="73399" y2="82258"/>
                        <a14:foregroundMark x1="67488" y1="78629" x2="54187" y2="87903"/>
                        <a14:foregroundMark x1="54187" y1="87903" x2="42365" y2="76613"/>
                        <a14:foregroundMark x1="33005" y1="74194" x2="22167" y2="68145"/>
                        <a14:foregroundMark x1="22167" y1="68145" x2="22167" y2="65323"/>
                        <a14:foregroundMark x1="20197" y1="62500" x2="2956" y2="77016"/>
                        <a14:foregroundMark x1="2956" y1="77016" x2="21675" y2="66532"/>
                        <a14:foregroundMark x1="26601" y1="59677" x2="33990" y2="43548"/>
                        <a14:foregroundMark x1="33990" y1="43548" x2="33990" y2="43548"/>
                        <a14:foregroundMark x1="34483" y1="39919" x2="20690" y2="29839"/>
                        <a14:foregroundMark x1="20690" y1="29839" x2="20690" y2="29839"/>
                        <a14:foregroundMark x1="19212" y1="27016" x2="31527" y2="20565"/>
                        <a14:foregroundMark x1="32020" y1="20161" x2="11330" y2="26210"/>
                        <a14:foregroundMark x1="11330" y1="26210" x2="13793" y2="21774"/>
                        <a14:foregroundMark x1="19704" y1="16935" x2="20690" y2="12903"/>
                        <a14:foregroundMark x1="24138" y1="10887" x2="15764" y2="21371"/>
                        <a14:foregroundMark x1="15764" y1="21371" x2="17734" y2="17339"/>
                        <a14:foregroundMark x1="18719" y1="16129" x2="8867" y2="31452"/>
                        <a14:foregroundMark x1="8867" y1="31452" x2="14778" y2="29435"/>
                        <a14:foregroundMark x1="14778" y1="31452" x2="9360" y2="46371"/>
                        <a14:foregroundMark x1="9360" y1="46371" x2="10837" y2="45565"/>
                        <a14:foregroundMark x1="11330" y1="45161" x2="18719" y2="45968"/>
                        <a14:foregroundMark x1="19704" y1="44758" x2="11330" y2="56452"/>
                        <a14:foregroundMark x1="11330" y1="56452" x2="12808" y2="45968"/>
                        <a14:foregroundMark x1="14778" y1="44355" x2="10837" y2="58065"/>
                        <a14:foregroundMark x1="10837" y1="58065" x2="13793" y2="56048"/>
                        <a14:foregroundMark x1="13793" y1="56048" x2="8867" y2="66129"/>
                        <a14:foregroundMark x1="8867" y1="66129" x2="13300" y2="61694"/>
                        <a14:foregroundMark x1="12315" y1="61694" x2="13300" y2="43952"/>
                        <a14:foregroundMark x1="13300" y1="43952" x2="13300" y2="43952"/>
                        <a14:foregroundMark x1="14286" y1="19758" x2="6404" y2="11290"/>
                        <a14:foregroundMark x1="6404" y1="11290" x2="6404" y2="11290"/>
                        <a14:foregroundMark x1="7882" y1="8871" x2="8374" y2="4032"/>
                        <a14:foregroundMark x1="7882" y1="403" x2="7882" y2="403"/>
                        <a14:foregroundMark x1="19212" y1="10081" x2="19212" y2="10081"/>
                        <a14:foregroundMark x1="15764" y1="12097" x2="15764" y2="13306"/>
                        <a14:foregroundMark x1="16256" y1="10484" x2="16749" y2="8871"/>
                        <a14:foregroundMark x1="17734" y1="6855" x2="17734" y2="6855"/>
                        <a14:foregroundMark x1="17734" y1="6048" x2="17734" y2="6048"/>
                        <a14:foregroundMark x1="17734" y1="5645" x2="17734" y2="5645"/>
                        <a14:foregroundMark x1="17734" y1="5645" x2="17734" y2="5645"/>
                        <a14:foregroundMark x1="18719" y1="3226" x2="18719" y2="3226"/>
                        <a14:foregroundMark x1="26601" y1="3226" x2="28571" y2="4032"/>
                        <a14:foregroundMark x1="29064" y1="4032" x2="30542" y2="4435"/>
                        <a14:foregroundMark x1="31034" y1="4032" x2="30542" y2="5242"/>
                        <a14:foregroundMark x1="38424" y1="3226" x2="39901" y2="2823"/>
                        <a14:foregroundMark x1="42365" y1="2016" x2="46798" y2="3629"/>
                        <a14:foregroundMark x1="47783" y1="3226" x2="50739" y2="3629"/>
                        <a14:foregroundMark x1="53202" y1="3226" x2="56158" y2="4032"/>
                        <a14:foregroundMark x1="59606" y1="3629" x2="70936" y2="5645"/>
                        <a14:foregroundMark x1="74877" y1="4839" x2="76847" y2="5242"/>
                        <a14:foregroundMark x1="79310" y1="4839" x2="79310" y2="6048"/>
                        <a14:foregroundMark x1="79310" y1="5645" x2="86207" y2="4839"/>
                        <a14:foregroundMark x1="88177" y1="3629" x2="92118" y2="7661"/>
                        <a14:foregroundMark x1="92611" y1="7258" x2="95567" y2="10081"/>
                        <a14:foregroundMark x1="98522" y1="7661" x2="98522" y2="7661"/>
                        <a14:foregroundMark x1="98030" y1="4435" x2="96059" y2="4032"/>
                        <a14:foregroundMark x1="93596" y1="2419" x2="95074" y2="3226"/>
                        <a14:foregroundMark x1="96059" y1="3226" x2="98030" y2="4435"/>
                        <a14:foregroundMark x1="99015" y1="3226" x2="98030" y2="7258"/>
                        <a14:foregroundMark x1="95074" y1="11694" x2="91133" y2="16532"/>
                        <a14:foregroundMark x1="92118" y1="17742" x2="92118" y2="20565"/>
                        <a14:foregroundMark x1="89655" y1="18548" x2="83251" y2="20161"/>
                        <a14:foregroundMark x1="81773" y1="18952" x2="89655" y2="18952"/>
                        <a14:foregroundMark x1="91133" y1="17339" x2="38916" y2="8468"/>
                        <a14:foregroundMark x1="985" y1="2016" x2="985" y2="3226"/>
                        <a14:foregroundMark x1="985" y1="3226" x2="985" y2="4032"/>
                        <a14:foregroundMark x1="0" y1="2823" x2="0" y2="2823"/>
                        <a14:foregroundMark x1="493" y1="2016" x2="3448" y2="7661"/>
                        <a14:foregroundMark x1="493" y1="4032" x2="493" y2="4032"/>
                        <a14:foregroundMark x1="36453" y1="48387" x2="36453" y2="48387"/>
                        <a14:foregroundMark x1="39901" y1="47177" x2="39901" y2="47177"/>
                        <a14:foregroundMark x1="39409" y1="46371" x2="39409" y2="46371"/>
                        <a14:foregroundMark x1="38916" y1="46774" x2="38916" y2="46774"/>
                        <a14:foregroundMark x1="38916" y1="47581" x2="40394" y2="48790"/>
                        <a14:foregroundMark x1="40887" y1="49194" x2="42365" y2="50806"/>
                        <a14:foregroundMark x1="42365" y1="50806" x2="42365" y2="50806"/>
                        <a14:foregroundMark x1="40394" y1="50000" x2="38916" y2="50403"/>
                        <a14:foregroundMark x1="38916" y1="50403" x2="38916" y2="51210"/>
                        <a14:foregroundMark x1="38916" y1="51210" x2="38916" y2="51210"/>
                        <a14:foregroundMark x1="56650" y1="61694" x2="53202" y2="66532"/>
                        <a14:foregroundMark x1="46798" y1="64113" x2="50739" y2="66532"/>
                        <a14:foregroundMark x1="51232" y1="66532" x2="51724" y2="67742"/>
                        <a14:foregroundMark x1="53202" y1="68952" x2="54187" y2="69355"/>
                        <a14:foregroundMark x1="69458" y1="15726" x2="70936" y2="16532"/>
                        <a14:foregroundMark x1="71921" y1="16935" x2="73892" y2="20161"/>
                        <a14:foregroundMark x1="74384" y1="20161" x2="78325" y2="22581"/>
                        <a14:foregroundMark x1="78325" y1="22984" x2="78325" y2="25403"/>
                        <a14:foregroundMark x1="77833" y1="24597" x2="79803" y2="30645"/>
                        <a14:foregroundMark x1="85222" y1="36290" x2="89163" y2="47984"/>
                        <a14:foregroundMark x1="89163" y1="47984" x2="85222" y2="53629"/>
                        <a14:foregroundMark x1="84236" y1="64919" x2="86207" y2="75806"/>
                        <a14:foregroundMark x1="86207" y1="75806" x2="86700" y2="75806"/>
                        <a14:foregroundMark x1="94089" y1="87500" x2="94089" y2="88710"/>
                        <a14:foregroundMark x1="88670" y1="91532" x2="78818" y2="93952"/>
                        <a14:foregroundMark x1="77833" y1="93145" x2="77833" y2="93145"/>
                        <a14:foregroundMark x1="76355" y1="91532" x2="77833" y2="90726"/>
                        <a14:foregroundMark x1="80296" y1="88306" x2="83744" y2="90726"/>
                        <a14:foregroundMark x1="81281" y1="88710" x2="68473" y2="88306"/>
                        <a14:foregroundMark x1="67488" y1="87500" x2="77833" y2="89919"/>
                        <a14:foregroundMark x1="80296" y1="87500" x2="80296" y2="87500"/>
                        <a14:foregroundMark x1="82266" y1="84274" x2="82266" y2="84274"/>
                        <a14:foregroundMark x1="26601" y1="91532" x2="26601" y2="91532"/>
                        <a14:foregroundMark x1="17734" y1="88306" x2="17734" y2="88306"/>
                        <a14:foregroundMark x1="12315" y1="86694" x2="12315" y2="86694"/>
                        <a14:foregroundMark x1="8374" y1="82661" x2="8374" y2="82661"/>
                        <a14:foregroundMark x1="7882" y1="81452" x2="7882" y2="81452"/>
                        <a14:foregroundMark x1="7882" y1="81048" x2="7882" y2="81048"/>
                        <a14:foregroundMark x1="6404" y1="79435" x2="6404" y2="79435"/>
                        <a14:foregroundMark x1="6404" y1="79032" x2="6404" y2="79032"/>
                        <a14:foregroundMark x1="6404" y1="79032" x2="6404" y2="79032"/>
                        <a14:foregroundMark x1="6404" y1="78629" x2="6404" y2="81452"/>
                        <a14:foregroundMark x1="6404" y1="81452" x2="6404" y2="85484"/>
                        <a14:foregroundMark x1="5911" y1="85081" x2="3448" y2="85484"/>
                        <a14:foregroundMark x1="21675" y1="89919" x2="19704" y2="91532"/>
                        <a14:foregroundMark x1="15764" y1="91935" x2="15764" y2="91935"/>
                        <a14:foregroundMark x1="15764" y1="92339" x2="15764" y2="92339"/>
                        <a14:foregroundMark x1="13300" y1="91935" x2="13300" y2="91935"/>
                        <a14:foregroundMark x1="12315" y1="91935" x2="11330" y2="91129"/>
                        <a14:foregroundMark x1="10837" y1="90726" x2="10837" y2="90726"/>
                        <a14:foregroundMark x1="10345" y1="90323" x2="10345" y2="90323"/>
                        <a14:foregroundMark x1="8867" y1="89113" x2="8867" y2="89113"/>
                        <a14:foregroundMark x1="6404" y1="87097" x2="5419" y2="86290"/>
                        <a14:foregroundMark x1="4433" y1="85484" x2="7882" y2="89919"/>
                        <a14:foregroundMark x1="7882" y1="91129" x2="8374" y2="94355"/>
                        <a14:foregroundMark x1="7882" y1="94355" x2="7882" y2="94355"/>
                        <a14:foregroundMark x1="5419" y1="92742" x2="5911" y2="93952"/>
                        <a14:foregroundMark x1="6404" y1="93952" x2="6404" y2="95161"/>
                        <a14:foregroundMark x1="6404" y1="95161" x2="6404" y2="95161"/>
                        <a14:foregroundMark x1="6404" y1="94758" x2="7882" y2="95161"/>
                        <a14:foregroundMark x1="7882" y1="95161" x2="5419" y2="93952"/>
                        <a14:foregroundMark x1="2956" y1="91935" x2="4433" y2="94355"/>
                        <a14:foregroundMark x1="5419" y1="95161" x2="5419" y2="95968"/>
                        <a14:foregroundMark x1="5911" y1="96371" x2="5911" y2="97177"/>
                        <a14:foregroundMark x1="5419" y1="97177" x2="5419" y2="97177"/>
                        <a14:foregroundMark x1="5419" y1="97581" x2="5419" y2="97581"/>
                        <a14:foregroundMark x1="5419" y1="96774" x2="5419" y2="96774"/>
                        <a14:foregroundMark x1="5419" y1="96774" x2="5419" y2="96774"/>
                        <a14:foregroundMark x1="5419" y1="97177" x2="10345" y2="97177"/>
                        <a14:foregroundMark x1="14286" y1="96371" x2="22660" y2="95968"/>
                        <a14:foregroundMark x1="28571" y1="95565" x2="31527" y2="95565"/>
                        <a14:foregroundMark x1="35468" y1="95161" x2="37438" y2="95161"/>
                        <a14:foregroundMark x1="40887" y1="93548" x2="45813" y2="93145"/>
                        <a14:foregroundMark x1="52709" y1="91129" x2="53695" y2="91935"/>
                        <a14:foregroundMark x1="54187" y1="90726" x2="52709" y2="89516"/>
                        <a14:foregroundMark x1="47783" y1="85484" x2="47783" y2="85484"/>
                        <a14:foregroundMark x1="47291" y1="85484" x2="47291" y2="88710"/>
                        <a14:foregroundMark x1="47291" y1="88710" x2="48276" y2="89919"/>
                        <a14:foregroundMark x1="48276" y1="87903" x2="49754" y2="91532"/>
                        <a14:foregroundMark x1="44828" y1="86290" x2="56650" y2="92339"/>
                        <a14:foregroundMark x1="56650" y1="92339" x2="56650" y2="92339"/>
                        <a14:foregroundMark x1="50246" y1="85484" x2="39901" y2="88306"/>
                        <a14:foregroundMark x1="36453" y1="75806" x2="39409" y2="81048"/>
                        <a14:foregroundMark x1="46305" y1="87500" x2="46305" y2="88306"/>
                        <a14:foregroundMark x1="46305" y1="88306" x2="51232" y2="90323"/>
                        <a14:foregroundMark x1="52217" y1="90323" x2="54680" y2="93145"/>
                        <a14:foregroundMark x1="53202" y1="94355" x2="51232" y2="95968"/>
                        <a14:foregroundMark x1="48276" y1="95161" x2="42365" y2="94758"/>
                        <a14:foregroundMark x1="42365" y1="94758" x2="53202" y2="93952"/>
                        <a14:foregroundMark x1="54680" y1="93952" x2="56158" y2="93952"/>
                        <a14:foregroundMark x1="57635" y1="93548" x2="57635" y2="94758"/>
                        <a14:foregroundMark x1="57143" y1="94758" x2="51724" y2="95161"/>
                        <a14:foregroundMark x1="50739" y1="94758" x2="49261" y2="95968"/>
                        <a14:foregroundMark x1="49261" y1="95968" x2="42857" y2="95161"/>
                        <a14:foregroundMark x1="42365" y1="95161" x2="44335" y2="96371"/>
                        <a14:foregroundMark x1="46305" y1="96371" x2="49261" y2="98387"/>
                        <a14:foregroundMark x1="49754" y1="98387" x2="53202" y2="98790"/>
                        <a14:foregroundMark x1="54680" y1="98790" x2="54680" y2="98790"/>
                        <a14:foregroundMark x1="62562" y1="98790" x2="63547" y2="98387"/>
                        <a14:foregroundMark x1="66010" y1="96371" x2="67488" y2="97177"/>
                        <a14:foregroundMark x1="68473" y1="95161" x2="68473" y2="95161"/>
                        <a14:foregroundMark x1="67488" y1="93145" x2="67488" y2="93145"/>
                        <a14:foregroundMark x1="68473" y1="93145" x2="78818" y2="93952"/>
                        <a14:foregroundMark x1="96552" y1="51210" x2="96059" y2="53226"/>
                        <a14:foregroundMark x1="96059" y1="53226" x2="93596" y2="616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070" y="647164"/>
            <a:ext cx="4315048" cy="5563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2CE32C-A4D5-4F9E-B436-F61AF9E2AFA7}"/>
              </a:ext>
            </a:extLst>
          </p:cNvPr>
          <p:cNvSpPr txBox="1"/>
          <p:nvPr/>
        </p:nvSpPr>
        <p:spPr>
          <a:xfrm>
            <a:off x="5125792" y="571049"/>
            <a:ext cx="614322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Tog‘am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ermak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bo‘lsin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deb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dashtdan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kelgan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edilar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kishi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usta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merganlar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Hay</a:t>
            </a:r>
            <a:r>
              <a:rPr lang="ru-RU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vonlarning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ayniqsa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kiyik</a:t>
            </a:r>
            <a:r>
              <a:rPr lang="ru-RU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larning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xulq-atvori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qiliqlari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maroq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boshlasalar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kulli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jahonni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unutib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yuboray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deyman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E44A62D-D8B4-4F99-989D-D7FC10D13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3684140"/>
            <a:ext cx="1805019" cy="2635329"/>
          </a:xfrm>
          <a:prstGeom prst="rect">
            <a:avLst/>
          </a:prstGeom>
        </p:spPr>
      </p:pic>
      <p:pic>
        <p:nvPicPr>
          <p:cNvPr id="16" name="Рисунок 15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2A23CC76-11B5-43AB-A949-96B558C20A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030"/>
            <a:ext cx="12192000" cy="679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Объект 3">
            <a:extLst>
              <a:ext uri="{FF2B5EF4-FFF2-40B4-BE49-F238E27FC236}">
                <a16:creationId xmlns:a16="http://schemas.microsoft.com/office/drawing/2014/main" xmlns="" id="{9AA4EB58-F90C-4D3E-A01A-C39431DA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892" y="1599238"/>
            <a:ext cx="4255709" cy="365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C595EE-F43D-464B-85D7-075A80380C97}"/>
              </a:ext>
            </a:extLst>
          </p:cNvPr>
          <p:cNvSpPr txBox="1"/>
          <p:nvPr/>
        </p:nvSpPr>
        <p:spPr>
          <a:xfrm>
            <a:off x="855400" y="1228397"/>
            <a:ext cx="59961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qilmoq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merganlik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ermak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narsa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zo‘r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zaruriyat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maktabdir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Turmushning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sirlarini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maktab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o‘rgatadi</a:t>
            </a:r>
            <a: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8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905B54-FECB-40E8-9B77-52A06E252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775" y="37635"/>
            <a:ext cx="12192000" cy="68203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5A347C-F540-48C3-831D-7AD2C5DA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6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Alisherning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yoshligi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matnidagi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xor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bo‘lmaydi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gapini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B22A5E48-F5CC-44A5-BBA5-4DB0C17A1ACF}"/>
              </a:ext>
            </a:extLst>
          </p:cNvPr>
          <p:cNvSpPr/>
          <p:nvPr/>
        </p:nvSpPr>
        <p:spPr>
          <a:xfrm>
            <a:off x="1240296" y="2522773"/>
            <a:ext cx="2905831" cy="158221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bobosi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4ACB37D-9F44-4F5B-851E-F777DF777D95}"/>
              </a:ext>
            </a:extLst>
          </p:cNvPr>
          <p:cNvSpPr/>
          <p:nvPr/>
        </p:nvSpPr>
        <p:spPr>
          <a:xfrm>
            <a:off x="4685545" y="4183466"/>
            <a:ext cx="2970289" cy="166069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otasi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88F4340-82B3-4529-B6BF-421EB004850F}"/>
              </a:ext>
            </a:extLst>
          </p:cNvPr>
          <p:cNvSpPr/>
          <p:nvPr/>
        </p:nvSpPr>
        <p:spPr>
          <a:xfrm>
            <a:off x="8195252" y="2522773"/>
            <a:ext cx="2756452" cy="166069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ustozi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3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4F54F1-B995-49FD-971C-509BE8134B8B}"/>
              </a:ext>
            </a:extLst>
          </p:cNvPr>
          <p:cNvSpPr txBox="1"/>
          <p:nvPr/>
        </p:nvSpPr>
        <p:spPr>
          <a:xfrm>
            <a:off x="592429" y="1556220"/>
            <a:ext cx="64523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ODAMDAN NIMA QOLADI?</a:t>
            </a:r>
            <a:r>
              <a:rPr lang="es-ES" sz="40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40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4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Yusuf</a:t>
            </a:r>
            <a:r>
              <a:rPr lang="es-ES" sz="4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s-ES" sz="4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Hojib</a:t>
            </a:r>
            <a:r>
              <a:rPr lang="es-ES" sz="4000" i="0" dirty="0">
                <a:solidFill>
                  <a:srgbClr val="8E4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4000" i="0" dirty="0">
                <a:solidFill>
                  <a:srgbClr val="8E4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E7635AB-EFBB-40E3-A51E-0D8EF3316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763" y="1046018"/>
            <a:ext cx="4029805" cy="5023539"/>
          </a:xfrm>
          <a:prstGeom prst="rect">
            <a:avLst/>
          </a:prstGeom>
        </p:spPr>
      </p:pic>
      <p:pic>
        <p:nvPicPr>
          <p:cNvPr id="7" name="Рисунок 6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772FEC42-7024-45DC-9AE2-1BCAB60623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6A5054-1A27-4D7B-A06B-9F39FB2A0F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3" y="4781550"/>
            <a:ext cx="1069753" cy="15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3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7456C9-334E-4CFE-AC72-85479A69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Darsimiz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shiori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F0E9DAE-D391-42FB-9528-1DF514E55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979"/>
            <a:ext cx="10515600" cy="4373922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Uquv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qayda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ulug‘lik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bo‘lar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qayda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buyuklik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bo‘lar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 Yusuf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Hojib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A43C6D4F-853C-443F-BA24-A0F11C3212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9DBDBB-8F44-4E06-92E8-BFEBBF686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3" y="4781550"/>
            <a:ext cx="1069753" cy="15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5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4369FD6-6B5B-47C0-8650-F0F5F7CB5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300" y="478434"/>
            <a:ext cx="3542083" cy="5334462"/>
          </a:xfrm>
          <a:prstGeom prst="rect">
            <a:avLst/>
          </a:prstGeom>
        </p:spPr>
      </p:pic>
      <p:pic>
        <p:nvPicPr>
          <p:cNvPr id="9" name="Рисунок 8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23A40C05-0DEE-4843-A249-8F2A057A3D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753013E-EAEB-4185-A225-171B24A0A2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1792"/>
            <a:ext cx="1069753" cy="15618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E02019-BF45-4FDC-9CB0-A1F43AE56640}"/>
              </a:ext>
            </a:extLst>
          </p:cNvPr>
          <p:cNvSpPr txBox="1"/>
          <p:nvPr/>
        </p:nvSpPr>
        <p:spPr>
          <a:xfrm>
            <a:off x="832190" y="1185826"/>
            <a:ext cx="71041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Yusuf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Hojib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asrda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yashab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ijod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etgan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turkiy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xalqlar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hisoblanadi.Yusuf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asl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Yusuf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hozirgi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Qirg‘izistonning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Talas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vodiysi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hududidagi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qadimiy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Bolosog‘un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shahrida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tug‘ilgan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Bolosog‘uniy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deyilishi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shundan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зрыв: 8 точек 12">
            <a:extLst>
              <a:ext uri="{FF2B5EF4-FFF2-40B4-BE49-F238E27FC236}">
                <a16:creationId xmlns:a16="http://schemas.microsoft.com/office/drawing/2014/main" xmlns="" id="{CBC9ADD6-2EC2-4805-AA7A-8D4C0461D55D}"/>
              </a:ext>
            </a:extLst>
          </p:cNvPr>
          <p:cNvSpPr/>
          <p:nvPr/>
        </p:nvSpPr>
        <p:spPr>
          <a:xfrm>
            <a:off x="934792" y="1313025"/>
            <a:ext cx="399245" cy="53806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зрыв: 8 точек 14">
            <a:extLst>
              <a:ext uri="{FF2B5EF4-FFF2-40B4-BE49-F238E27FC236}">
                <a16:creationId xmlns:a16="http://schemas.microsoft.com/office/drawing/2014/main" xmlns="" id="{6C3C52A2-0239-4323-B386-1AAC77D3DCF2}"/>
              </a:ext>
            </a:extLst>
          </p:cNvPr>
          <p:cNvSpPr/>
          <p:nvPr/>
        </p:nvSpPr>
        <p:spPr>
          <a:xfrm>
            <a:off x="934791" y="3757804"/>
            <a:ext cx="399245" cy="53806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4B5BEF95-7274-4FC2-A325-84A27488E65D}"/>
              </a:ext>
            </a:extLst>
          </p:cNvPr>
          <p:cNvSpPr txBox="1">
            <a:spLocks/>
          </p:cNvSpPr>
          <p:nvPr/>
        </p:nvSpPr>
        <p:spPr>
          <a:xfrm>
            <a:off x="1268607" y="478434"/>
            <a:ext cx="6066714" cy="834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Yusuf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Hojib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85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490</Words>
  <Application>Microsoft Office PowerPoint</Application>
  <PresentationFormat>Произвольный</PresentationFormat>
  <Paragraphs>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“Alisherning yoshligi” matnidagi “Olim odam xor bo‘lmaydi” gapini kim aytgan?</vt:lpstr>
      <vt:lpstr>Презентация PowerPoint</vt:lpstr>
      <vt:lpstr>Darsimiz shiori:</vt:lpstr>
      <vt:lpstr>Презентация PowerPoint</vt:lpstr>
      <vt:lpstr>   Bizga Yusuf Xos Hojibning birgina “Qutadg‘u bilig” asari yetib kelgan. Shoir hayotiga oid  ma’lumotlarni ham faqat shu dostondangina topamiz. Asar hijriy 462-, ya’ni milodiy  1069 - 1070 - yili Koshg‘arda yozib tugallagan.    Hajmi 6 ming 409 baytdan iborat.</vt:lpstr>
      <vt:lpstr>Shoirning qabri va maqbarasi</vt:lpstr>
      <vt:lpstr>Презентация PowerPoint</vt:lpstr>
      <vt:lpstr> Qo‘ling el aro uzun bo‘lsa, sen o‘z fe’l atvoringni ezgu tut. Yigitlik mangu emas, u juda tez kechadi. Tiriklik chirog‘i ham ko‘z ochib-yumguncha o‘chadi. Hayot tushdek bir gap. U yashindek tez kechadi. Tiriklikda jami ezguliklarni yig‘moq kerak. Ular keyinchalik yegulik va kiygulik bo‘ladi. Kishilarning ezgusi bu haqda shunday deydi: — Olamda tug‘ilgan odamzodning biri ozroq, boshqa biri ko‘proq yashaydi, so‘ng baribir vafot etadi. </vt:lpstr>
      <vt:lpstr>Презентация PowerPoint</vt:lpstr>
      <vt:lpstr>Презентация PowerPoint</vt:lpstr>
      <vt:lpstr>Презентация PowerPoint</vt:lpstr>
      <vt:lpstr>Презентация PowerPoint</vt:lpstr>
      <vt:lpstr>Lugat ishi</vt:lpstr>
      <vt:lpstr>Topshiriq:</vt:lpstr>
      <vt:lpstr>Yusuf Xos Hojib yomonlikni nimaga o‘xshatadi?</vt:lpstr>
      <vt:lpstr>Jahonda eng ulug‘, eng aziz nima bor?</vt:lpstr>
      <vt:lpstr>Ushbu matndan bilimga oid misralarni topib o‘qing: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Dilmurod</dc:creator>
  <cp:lastModifiedBy>Гость</cp:lastModifiedBy>
  <cp:revision>96</cp:revision>
  <dcterms:created xsi:type="dcterms:W3CDTF">2020-10-08T19:06:22Z</dcterms:created>
  <dcterms:modified xsi:type="dcterms:W3CDTF">2020-10-12T05:55:27Z</dcterms:modified>
</cp:coreProperties>
</file>