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2" r:id="rId3"/>
    <p:sldId id="269" r:id="rId4"/>
    <p:sldId id="289" r:id="rId5"/>
    <p:sldId id="294" r:id="rId6"/>
    <p:sldId id="295" r:id="rId7"/>
    <p:sldId id="285" r:id="rId8"/>
    <p:sldId id="292" r:id="rId9"/>
    <p:sldId id="293" r:id="rId10"/>
    <p:sldId id="277" r:id="rId11"/>
    <p:sldId id="27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 snapToGrid="0">
      <p:cViewPr varScale="1">
        <p:scale>
          <a:sx n="61" d="100"/>
          <a:sy n="61" d="100"/>
        </p:scale>
        <p:origin x="7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43309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4623" y="2255923"/>
            <a:ext cx="9054549" cy="190212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m’entraîne.</a:t>
            </a:r>
          </a:p>
          <a:p>
            <a:pPr marL="38918">
              <a:spcBef>
                <a:spcPts val="233"/>
              </a:spcBef>
            </a:pP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découvre le monde.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1495" y="2229398"/>
            <a:ext cx="569777" cy="201009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2" y="145675"/>
            <a:ext cx="140536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13699" y="449537"/>
            <a:ext cx="1276313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ru-RU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 smtClean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830473" y="235427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Fransuz</a:t>
            </a:r>
            <a:r>
              <a:rPr lang="en-US" sz="6000" kern="0" spc="-519" dirty="0" smtClean="0">
                <a:solidFill>
                  <a:sysClr val="window" lastClr="FFFFFF"/>
                </a:solidFill>
              </a:rPr>
              <a:t>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tili</a:t>
            </a:r>
            <a:endParaRPr lang="en-US" sz="60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5122" name="Picture 2" descr="Je m'entraine à conjuguer CM2 - Georges Kreutz - 9782875461469 - Livres  scolaires - Livr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7" t="4036" r="19194" b="9272"/>
          <a:stretch/>
        </p:blipFill>
        <p:spPr bwMode="auto">
          <a:xfrm>
            <a:off x="9210982" y="2589579"/>
            <a:ext cx="2881746" cy="41286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97140" y="2059096"/>
            <a:ext cx="8472097" cy="14148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.Faire l’activité 4 à la page 16. Remettre les phrases à l’ordre. 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08" y="3473904"/>
            <a:ext cx="3541157" cy="338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25810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fr-FR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leçon est finie et merci pour l’attention!!!</a:t>
            </a:r>
            <a:endParaRPr sz="8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2" descr="je me présente (παρουσιάζομαι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" r="3854" b="19513"/>
          <a:stretch/>
        </p:blipFill>
        <p:spPr bwMode="auto">
          <a:xfrm>
            <a:off x="2400577" y="3062574"/>
            <a:ext cx="7471220" cy="361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679702" y="641803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...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713" y="1455722"/>
            <a:ext cx="11289796" cy="5109091"/>
          </a:xfrm>
          <a:prstGeom prst="rect">
            <a:avLst/>
          </a:prstGeom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sz="4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o</a:t>
            </a:r>
            <a:r>
              <a:rPr lang="fr-FR" sz="4600" b="1" dirty="0" smtClean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n </a:t>
            </a:r>
            <a:r>
              <a:rPr lang="fr-FR" sz="46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va</a:t>
            </a:r>
            <a:r>
              <a:rPr lang="fr-FR" sz="4600" b="1" dirty="0" smtClean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...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 smtClean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vérifier votre devoir à la maison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regarder un fragment d’une vidéo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 smtClean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réviser du passé composé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 smtClean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faire des activités </a:t>
            </a:r>
            <a:r>
              <a:rPr lang="fr-FR" sz="4000" b="1" dirty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pour </a:t>
            </a:r>
            <a:r>
              <a:rPr lang="fr-FR" sz="4000" b="1" dirty="0" smtClean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mémoriser la conjugaison du passé composé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 smtClean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découvrir l’usine de Peugeot, le musée d’Amir Timour, le monde d’informatique...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9" name="Google Shape;956;p38"/>
          <p:cNvSpPr/>
          <p:nvPr/>
        </p:nvSpPr>
        <p:spPr>
          <a:xfrm rot="17064425">
            <a:off x="414552" y="1219216"/>
            <a:ext cx="609373" cy="869422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096613" y="575244"/>
            <a:ext cx="4128655" cy="64536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Devoir à vérifier: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75164"/>
            <a:ext cx="9712037" cy="2162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04907"/>
            <a:ext cx="9712036" cy="2247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3487" y="1250557"/>
            <a:ext cx="11914908" cy="544668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just"/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.Faire </a:t>
            </a: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5 à la page 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 Complétez les phrases avec les formes correctes des verbes.</a:t>
            </a:r>
          </a:p>
          <a:p>
            <a:pPr algn="just"/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Hier, je (aller) 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suis allé </a:t>
            </a: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musée de l’aventure Peugeot.</a:t>
            </a:r>
          </a:p>
          <a:p>
            <a:pPr algn="just"/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Il y a trois jours, tu (venir) 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________ </a:t>
            </a: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Tachkent.</a:t>
            </a:r>
          </a:p>
          <a:p>
            <a:pPr algn="just"/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Il (entrer) 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 </a:t>
            </a: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la classe il y a deux heures.</a:t>
            </a:r>
          </a:p>
          <a:p>
            <a:pPr algn="just"/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Elle (arriver) 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 </a:t>
            </a: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Boukhara avant-hier.</a:t>
            </a:r>
          </a:p>
          <a:p>
            <a:pPr algn="just"/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On (monter) 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 </a:t>
            </a: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troisième étage.</a:t>
            </a:r>
          </a:p>
          <a:p>
            <a:pPr algn="just"/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Nous (sortir) 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 </a:t>
            </a: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l’école il y a une heure. </a:t>
            </a:r>
          </a:p>
          <a:p>
            <a:pPr algn="just"/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Vous (descendre) 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 </a:t>
            </a: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l’hôtel hier.</a:t>
            </a:r>
          </a:p>
          <a:p>
            <a:pPr algn="just"/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Ils (naître)  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 </a:t>
            </a: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Paris.</a:t>
            </a:r>
          </a:p>
          <a:p>
            <a:pPr algn="just"/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Elles (partir) 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 </a:t>
            </a: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la France.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04781" y="3226452"/>
            <a:ext cx="1763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 entré</a:t>
            </a:r>
            <a:endParaRPr lang="ru-RU" sz="28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5198" y="4217139"/>
            <a:ext cx="2266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 monté</a:t>
            </a:r>
            <a:endParaRPr lang="ru-RU" sz="28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5198" y="3726575"/>
            <a:ext cx="2083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arrivée </a:t>
            </a:r>
            <a:endParaRPr lang="ru-RU" sz="28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86051" y="4714523"/>
            <a:ext cx="2744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ommes sortis</a:t>
            </a:r>
            <a:endParaRPr lang="ru-RU" sz="28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56612" y="5177740"/>
            <a:ext cx="3243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êtes descendus</a:t>
            </a:r>
            <a:endParaRPr lang="ru-RU" sz="28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26675" y="2671763"/>
            <a:ext cx="1709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venu</a:t>
            </a:r>
            <a:endParaRPr lang="ru-RU" sz="28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26392" y="5661632"/>
            <a:ext cx="2130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sont nés</a:t>
            </a:r>
            <a:endParaRPr lang="ru-RU" sz="28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60867" y="6133719"/>
            <a:ext cx="2330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parties</a:t>
            </a:r>
            <a:endParaRPr lang="ru-RU" sz="28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098473" y="3685307"/>
            <a:ext cx="2" cy="50906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585110" y="4667592"/>
            <a:ext cx="2" cy="50906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527224" y="5166359"/>
            <a:ext cx="2" cy="50906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4383951" y="5612062"/>
            <a:ext cx="2" cy="50906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091008" y="6152396"/>
            <a:ext cx="2" cy="50906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олилиния 5"/>
          <p:cNvSpPr/>
          <p:nvPr/>
        </p:nvSpPr>
        <p:spPr>
          <a:xfrm>
            <a:off x="506422" y="2212612"/>
            <a:ext cx="1059141" cy="502879"/>
          </a:xfrm>
          <a:custGeom>
            <a:avLst/>
            <a:gdLst>
              <a:gd name="connsiteX0" fmla="*/ 33904 w 1031444"/>
              <a:gd name="connsiteY0" fmla="*/ 267352 h 560963"/>
              <a:gd name="connsiteX1" fmla="*/ 200159 w 1031444"/>
              <a:gd name="connsiteY1" fmla="*/ 17970 h 560963"/>
              <a:gd name="connsiteX2" fmla="*/ 435686 w 1031444"/>
              <a:gd name="connsiteY2" fmla="*/ 17970 h 560963"/>
              <a:gd name="connsiteX3" fmla="*/ 740486 w 1031444"/>
              <a:gd name="connsiteY3" fmla="*/ 4115 h 560963"/>
              <a:gd name="connsiteX4" fmla="*/ 976013 w 1031444"/>
              <a:gd name="connsiteY4" fmla="*/ 73388 h 560963"/>
              <a:gd name="connsiteX5" fmla="*/ 1031432 w 1031444"/>
              <a:gd name="connsiteY5" fmla="*/ 267352 h 560963"/>
              <a:gd name="connsiteX6" fmla="*/ 976013 w 1031444"/>
              <a:gd name="connsiteY6" fmla="*/ 447461 h 560963"/>
              <a:gd name="connsiteX7" fmla="*/ 685068 w 1031444"/>
              <a:gd name="connsiteY7" fmla="*/ 530588 h 560963"/>
              <a:gd name="connsiteX8" fmla="*/ 366413 w 1031444"/>
              <a:gd name="connsiteY8" fmla="*/ 544443 h 560963"/>
              <a:gd name="connsiteX9" fmla="*/ 172450 w 1031444"/>
              <a:gd name="connsiteY9" fmla="*/ 530588 h 560963"/>
              <a:gd name="connsiteX10" fmla="*/ 20050 w 1031444"/>
              <a:gd name="connsiteY10" fmla="*/ 558297 h 560963"/>
              <a:gd name="connsiteX11" fmla="*/ 6195 w 1031444"/>
              <a:gd name="connsiteY11" fmla="*/ 558297 h 560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444" h="560963">
                <a:moveTo>
                  <a:pt x="33904" y="267352"/>
                </a:moveTo>
                <a:cubicBezTo>
                  <a:pt x="83549" y="163443"/>
                  <a:pt x="133195" y="59534"/>
                  <a:pt x="200159" y="17970"/>
                </a:cubicBezTo>
                <a:cubicBezTo>
                  <a:pt x="267123" y="-23594"/>
                  <a:pt x="345632" y="20279"/>
                  <a:pt x="435686" y="17970"/>
                </a:cubicBezTo>
                <a:cubicBezTo>
                  <a:pt x="525740" y="15661"/>
                  <a:pt x="650432" y="-5121"/>
                  <a:pt x="740486" y="4115"/>
                </a:cubicBezTo>
                <a:cubicBezTo>
                  <a:pt x="830540" y="13351"/>
                  <a:pt x="927522" y="29515"/>
                  <a:pt x="976013" y="73388"/>
                </a:cubicBezTo>
                <a:cubicBezTo>
                  <a:pt x="1024504" y="117261"/>
                  <a:pt x="1031432" y="205007"/>
                  <a:pt x="1031432" y="267352"/>
                </a:cubicBezTo>
                <a:cubicBezTo>
                  <a:pt x="1031432" y="329697"/>
                  <a:pt x="1033740" y="403588"/>
                  <a:pt x="976013" y="447461"/>
                </a:cubicBezTo>
                <a:cubicBezTo>
                  <a:pt x="918286" y="491334"/>
                  <a:pt x="786668" y="514424"/>
                  <a:pt x="685068" y="530588"/>
                </a:cubicBezTo>
                <a:cubicBezTo>
                  <a:pt x="583468" y="546752"/>
                  <a:pt x="451849" y="544443"/>
                  <a:pt x="366413" y="544443"/>
                </a:cubicBezTo>
                <a:cubicBezTo>
                  <a:pt x="280977" y="544443"/>
                  <a:pt x="230177" y="528279"/>
                  <a:pt x="172450" y="530588"/>
                </a:cubicBezTo>
                <a:cubicBezTo>
                  <a:pt x="114723" y="532897"/>
                  <a:pt x="47759" y="553679"/>
                  <a:pt x="20050" y="558297"/>
                </a:cubicBezTo>
                <a:cubicBezTo>
                  <a:pt x="-7659" y="562915"/>
                  <a:pt x="-732" y="560606"/>
                  <a:pt x="6195" y="558297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7897092" y="3726575"/>
            <a:ext cx="2202872" cy="527803"/>
          </a:xfrm>
          <a:custGeom>
            <a:avLst/>
            <a:gdLst>
              <a:gd name="connsiteX0" fmla="*/ 33904 w 1031444"/>
              <a:gd name="connsiteY0" fmla="*/ 267352 h 560963"/>
              <a:gd name="connsiteX1" fmla="*/ 200159 w 1031444"/>
              <a:gd name="connsiteY1" fmla="*/ 17970 h 560963"/>
              <a:gd name="connsiteX2" fmla="*/ 435686 w 1031444"/>
              <a:gd name="connsiteY2" fmla="*/ 17970 h 560963"/>
              <a:gd name="connsiteX3" fmla="*/ 740486 w 1031444"/>
              <a:gd name="connsiteY3" fmla="*/ 4115 h 560963"/>
              <a:gd name="connsiteX4" fmla="*/ 976013 w 1031444"/>
              <a:gd name="connsiteY4" fmla="*/ 73388 h 560963"/>
              <a:gd name="connsiteX5" fmla="*/ 1031432 w 1031444"/>
              <a:gd name="connsiteY5" fmla="*/ 267352 h 560963"/>
              <a:gd name="connsiteX6" fmla="*/ 976013 w 1031444"/>
              <a:gd name="connsiteY6" fmla="*/ 447461 h 560963"/>
              <a:gd name="connsiteX7" fmla="*/ 685068 w 1031444"/>
              <a:gd name="connsiteY7" fmla="*/ 530588 h 560963"/>
              <a:gd name="connsiteX8" fmla="*/ 366413 w 1031444"/>
              <a:gd name="connsiteY8" fmla="*/ 544443 h 560963"/>
              <a:gd name="connsiteX9" fmla="*/ 172450 w 1031444"/>
              <a:gd name="connsiteY9" fmla="*/ 530588 h 560963"/>
              <a:gd name="connsiteX10" fmla="*/ 20050 w 1031444"/>
              <a:gd name="connsiteY10" fmla="*/ 558297 h 560963"/>
              <a:gd name="connsiteX11" fmla="*/ 6195 w 1031444"/>
              <a:gd name="connsiteY11" fmla="*/ 558297 h 560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444" h="560963">
                <a:moveTo>
                  <a:pt x="33904" y="267352"/>
                </a:moveTo>
                <a:cubicBezTo>
                  <a:pt x="83549" y="163443"/>
                  <a:pt x="133195" y="59534"/>
                  <a:pt x="200159" y="17970"/>
                </a:cubicBezTo>
                <a:cubicBezTo>
                  <a:pt x="267123" y="-23594"/>
                  <a:pt x="345632" y="20279"/>
                  <a:pt x="435686" y="17970"/>
                </a:cubicBezTo>
                <a:cubicBezTo>
                  <a:pt x="525740" y="15661"/>
                  <a:pt x="650432" y="-5121"/>
                  <a:pt x="740486" y="4115"/>
                </a:cubicBezTo>
                <a:cubicBezTo>
                  <a:pt x="830540" y="13351"/>
                  <a:pt x="927522" y="29515"/>
                  <a:pt x="976013" y="73388"/>
                </a:cubicBezTo>
                <a:cubicBezTo>
                  <a:pt x="1024504" y="117261"/>
                  <a:pt x="1031432" y="205007"/>
                  <a:pt x="1031432" y="267352"/>
                </a:cubicBezTo>
                <a:cubicBezTo>
                  <a:pt x="1031432" y="329697"/>
                  <a:pt x="1033740" y="403588"/>
                  <a:pt x="976013" y="447461"/>
                </a:cubicBezTo>
                <a:cubicBezTo>
                  <a:pt x="918286" y="491334"/>
                  <a:pt x="786668" y="514424"/>
                  <a:pt x="685068" y="530588"/>
                </a:cubicBezTo>
                <a:cubicBezTo>
                  <a:pt x="583468" y="546752"/>
                  <a:pt x="451849" y="544443"/>
                  <a:pt x="366413" y="544443"/>
                </a:cubicBezTo>
                <a:cubicBezTo>
                  <a:pt x="280977" y="544443"/>
                  <a:pt x="230177" y="528279"/>
                  <a:pt x="172450" y="530588"/>
                </a:cubicBezTo>
                <a:cubicBezTo>
                  <a:pt x="114723" y="532897"/>
                  <a:pt x="47759" y="553679"/>
                  <a:pt x="20050" y="558297"/>
                </a:cubicBezTo>
                <a:cubicBezTo>
                  <a:pt x="-7659" y="562915"/>
                  <a:pt x="-732" y="560606"/>
                  <a:pt x="6195" y="558297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7419832" y="3226451"/>
            <a:ext cx="1137063" cy="500123"/>
          </a:xfrm>
          <a:custGeom>
            <a:avLst/>
            <a:gdLst>
              <a:gd name="connsiteX0" fmla="*/ 33904 w 1031444"/>
              <a:gd name="connsiteY0" fmla="*/ 267352 h 560963"/>
              <a:gd name="connsiteX1" fmla="*/ 200159 w 1031444"/>
              <a:gd name="connsiteY1" fmla="*/ 17970 h 560963"/>
              <a:gd name="connsiteX2" fmla="*/ 435686 w 1031444"/>
              <a:gd name="connsiteY2" fmla="*/ 17970 h 560963"/>
              <a:gd name="connsiteX3" fmla="*/ 740486 w 1031444"/>
              <a:gd name="connsiteY3" fmla="*/ 4115 h 560963"/>
              <a:gd name="connsiteX4" fmla="*/ 976013 w 1031444"/>
              <a:gd name="connsiteY4" fmla="*/ 73388 h 560963"/>
              <a:gd name="connsiteX5" fmla="*/ 1031432 w 1031444"/>
              <a:gd name="connsiteY5" fmla="*/ 267352 h 560963"/>
              <a:gd name="connsiteX6" fmla="*/ 976013 w 1031444"/>
              <a:gd name="connsiteY6" fmla="*/ 447461 h 560963"/>
              <a:gd name="connsiteX7" fmla="*/ 685068 w 1031444"/>
              <a:gd name="connsiteY7" fmla="*/ 530588 h 560963"/>
              <a:gd name="connsiteX8" fmla="*/ 366413 w 1031444"/>
              <a:gd name="connsiteY8" fmla="*/ 544443 h 560963"/>
              <a:gd name="connsiteX9" fmla="*/ 172450 w 1031444"/>
              <a:gd name="connsiteY9" fmla="*/ 530588 h 560963"/>
              <a:gd name="connsiteX10" fmla="*/ 20050 w 1031444"/>
              <a:gd name="connsiteY10" fmla="*/ 558297 h 560963"/>
              <a:gd name="connsiteX11" fmla="*/ 6195 w 1031444"/>
              <a:gd name="connsiteY11" fmla="*/ 558297 h 560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444" h="560963">
                <a:moveTo>
                  <a:pt x="33904" y="267352"/>
                </a:moveTo>
                <a:cubicBezTo>
                  <a:pt x="83549" y="163443"/>
                  <a:pt x="133195" y="59534"/>
                  <a:pt x="200159" y="17970"/>
                </a:cubicBezTo>
                <a:cubicBezTo>
                  <a:pt x="267123" y="-23594"/>
                  <a:pt x="345632" y="20279"/>
                  <a:pt x="435686" y="17970"/>
                </a:cubicBezTo>
                <a:cubicBezTo>
                  <a:pt x="525740" y="15661"/>
                  <a:pt x="650432" y="-5121"/>
                  <a:pt x="740486" y="4115"/>
                </a:cubicBezTo>
                <a:cubicBezTo>
                  <a:pt x="830540" y="13351"/>
                  <a:pt x="927522" y="29515"/>
                  <a:pt x="976013" y="73388"/>
                </a:cubicBezTo>
                <a:cubicBezTo>
                  <a:pt x="1024504" y="117261"/>
                  <a:pt x="1031432" y="205007"/>
                  <a:pt x="1031432" y="267352"/>
                </a:cubicBezTo>
                <a:cubicBezTo>
                  <a:pt x="1031432" y="329697"/>
                  <a:pt x="1033740" y="403588"/>
                  <a:pt x="976013" y="447461"/>
                </a:cubicBezTo>
                <a:cubicBezTo>
                  <a:pt x="918286" y="491334"/>
                  <a:pt x="786668" y="514424"/>
                  <a:pt x="685068" y="530588"/>
                </a:cubicBezTo>
                <a:cubicBezTo>
                  <a:pt x="583468" y="546752"/>
                  <a:pt x="451849" y="544443"/>
                  <a:pt x="366413" y="544443"/>
                </a:cubicBezTo>
                <a:cubicBezTo>
                  <a:pt x="280977" y="544443"/>
                  <a:pt x="230177" y="528279"/>
                  <a:pt x="172450" y="530588"/>
                </a:cubicBezTo>
                <a:cubicBezTo>
                  <a:pt x="114723" y="532897"/>
                  <a:pt x="47759" y="553679"/>
                  <a:pt x="20050" y="558297"/>
                </a:cubicBezTo>
                <a:cubicBezTo>
                  <a:pt x="-7659" y="562915"/>
                  <a:pt x="-732" y="560606"/>
                  <a:pt x="6195" y="558297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97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22" grpId="0"/>
      <p:bldP spid="25" grpId="0"/>
      <p:bldP spid="27" grpId="0"/>
      <p:bldP spid="28" grpId="0"/>
      <p:bldP spid="29" grpId="0"/>
      <p:bldP spid="30" grpId="0"/>
      <p:bldP spid="6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748975" y="571382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Est-il compliqué le passé composé?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videoplayback (35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36618" y="1279268"/>
            <a:ext cx="8749112" cy="492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1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30303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748975" y="571382"/>
            <a:ext cx="108758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Non,</a:t>
            </a:r>
          </a:p>
          <a:p>
            <a:pPr algn="ctr"/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passé composé n’est pas compliqué!!!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81600" y="2452255"/>
            <a:ext cx="224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composé</a:t>
            </a:r>
            <a:endParaRPr lang="ru-RU" sz="36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6303818" y="1894821"/>
            <a:ext cx="0" cy="557434"/>
          </a:xfrm>
          <a:prstGeom prst="straightConnector1">
            <a:avLst/>
          </a:prstGeom>
          <a:ln w="57150">
            <a:solidFill>
              <a:srgbClr val="EB45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4918365" y="3043166"/>
            <a:ext cx="443345" cy="432740"/>
          </a:xfrm>
          <a:prstGeom prst="straightConnector1">
            <a:avLst/>
          </a:prstGeom>
          <a:ln w="57150">
            <a:solidFill>
              <a:srgbClr val="EB45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159337" y="3051954"/>
            <a:ext cx="384462" cy="470586"/>
          </a:xfrm>
          <a:prstGeom prst="straightConnector1">
            <a:avLst/>
          </a:prstGeom>
          <a:ln w="57150">
            <a:solidFill>
              <a:srgbClr val="EB45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282344" y="3488790"/>
            <a:ext cx="1399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avoir</a:t>
            </a:r>
            <a:endParaRPr lang="ru-RU" sz="36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13884" y="3475906"/>
            <a:ext cx="1115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être</a:t>
            </a:r>
            <a:endParaRPr lang="ru-RU" sz="36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люс 26"/>
          <p:cNvSpPr/>
          <p:nvPr/>
        </p:nvSpPr>
        <p:spPr>
          <a:xfrm>
            <a:off x="5775615" y="4302209"/>
            <a:ext cx="1011381" cy="865398"/>
          </a:xfrm>
          <a:prstGeom prst="mathPlus">
            <a:avLst/>
          </a:prstGeom>
          <a:solidFill>
            <a:srgbClr val="EB45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3340678" y="5341035"/>
            <a:ext cx="6206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3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articipe passé des verbes</a:t>
            </a:r>
            <a:endParaRPr lang="ru-RU" sz="36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48003" y="5997653"/>
            <a:ext cx="666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</a:t>
            </a:r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fr-FR" sz="3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parlé                Je </a:t>
            </a:r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suis</a:t>
            </a:r>
            <a:r>
              <a:rPr lang="fr-FR" sz="3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allé</a:t>
            </a:r>
            <a:endParaRPr lang="ru-RU" sz="36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flipH="1">
            <a:off x="3825143" y="3840636"/>
            <a:ext cx="457201" cy="0"/>
          </a:xfrm>
          <a:prstGeom prst="straightConnector1">
            <a:avLst/>
          </a:prstGeom>
          <a:ln w="57150">
            <a:solidFill>
              <a:srgbClr val="EB45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8249505" y="3843562"/>
            <a:ext cx="512619" cy="1"/>
          </a:xfrm>
          <a:prstGeom prst="straightConnector1">
            <a:avLst/>
          </a:prstGeom>
          <a:ln w="57150">
            <a:solidFill>
              <a:srgbClr val="EB45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387687" y="3072236"/>
            <a:ext cx="1771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auxiliaires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98765" y="2173538"/>
            <a:ext cx="28419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</a:t>
            </a:r>
          </a:p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as</a:t>
            </a:r>
          </a:p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Il, Elle a</a:t>
            </a:r>
          </a:p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avons</a:t>
            </a:r>
          </a:p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avez</a:t>
            </a:r>
          </a:p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Ils,Elles ont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903720" y="2132476"/>
            <a:ext cx="34381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suis</a:t>
            </a:r>
          </a:p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es</a:t>
            </a:r>
          </a:p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Il, Elle est</a:t>
            </a:r>
          </a:p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sommes</a:t>
            </a:r>
          </a:p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êtes</a:t>
            </a:r>
          </a:p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Ils,Elles sont</a:t>
            </a:r>
          </a:p>
        </p:txBody>
      </p:sp>
    </p:spTree>
    <p:extLst>
      <p:ext uri="{BB962C8B-B14F-4D97-AF65-F5344CB8AC3E}">
        <p14:creationId xmlns:p14="http://schemas.microsoft.com/office/powerpoint/2010/main" val="340668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13" grpId="0"/>
      <p:bldP spid="15" grpId="0"/>
      <p:bldP spid="27" grpId="0" animBg="1"/>
      <p:bldP spid="28" grpId="0"/>
      <p:bldP spid="29" grpId="0"/>
      <p:bldP spid="43" grpId="0"/>
      <p:bldP spid="44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748975" y="571382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 à faire: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0921" t="23201" r="16884" b="43562"/>
          <a:stretch/>
        </p:blipFill>
        <p:spPr>
          <a:xfrm>
            <a:off x="152401" y="1326551"/>
            <a:ext cx="11935690" cy="40213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6672" y="2117545"/>
            <a:ext cx="651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26126" y="2640765"/>
            <a:ext cx="651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51708" y="3163985"/>
            <a:ext cx="574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7015" y="3742882"/>
            <a:ext cx="768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79964" y="4243578"/>
            <a:ext cx="768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19197" y="4739809"/>
            <a:ext cx="768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06677" y="5261115"/>
            <a:ext cx="928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êtes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1" y="5284757"/>
            <a:ext cx="75922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7. Vous    ...    restés chez vos parents.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8. Nous    ...      aimé ce film.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44334" y="5715644"/>
            <a:ext cx="1364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avons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21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531917" y="508642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72098" y="793664"/>
            <a:ext cx="81323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découvre l’usine de Peugeot.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2083588" y="1468582"/>
            <a:ext cx="7056052" cy="3865418"/>
          </a:xfrm>
          <a:prstGeom prst="wedgeEllipseCallout">
            <a:avLst>
              <a:gd name="adj1" fmla="val -49454"/>
              <a:gd name="adj2" fmla="val 39169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727932" y="1901943"/>
            <a:ext cx="582711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m’appelle Armand Peugeot. En 1891, dans mon usine on a commencé à produire des voitures « Peugeot ».  A Sochaux,  il y a une grande usine automobile et un musée de l’aventure Peugeot. Le symbole de notre usine est le lion. </a:t>
            </a:r>
            <a:endParaRPr lang="ru-RU" sz="2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93935" y="5302104"/>
            <a:ext cx="86980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parle?</a:t>
            </a:r>
          </a:p>
          <a:p>
            <a:pPr marL="514350" indent="-514350">
              <a:buAutoNum type="arabicPeriod"/>
            </a:pP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Qu’est ce qu’on produit dans son usine?</a:t>
            </a:r>
          </a:p>
          <a:p>
            <a:pPr marL="514350" indent="-514350">
              <a:buAutoNum type="arabicPeriod"/>
            </a:pP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 animal est le symbole de son usine?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Armand Peugeot | Peugeot, Peugeot france, Peugeot 5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8" y="3657600"/>
            <a:ext cx="2011490" cy="31218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987636" y="2299855"/>
            <a:ext cx="2660073" cy="2771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987635" y="3091262"/>
            <a:ext cx="3366656" cy="1215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7294417" y="4682022"/>
            <a:ext cx="976744" cy="81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Peugeot Type 1 — Wikipé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4504" y="981830"/>
            <a:ext cx="2638980" cy="22815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Logo Peugeot 196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4" t="9347" r="25469" b="15602"/>
          <a:stretch/>
        </p:blipFill>
        <p:spPr bwMode="auto">
          <a:xfrm>
            <a:off x="9536131" y="3401291"/>
            <a:ext cx="2259378" cy="24085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1763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1175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64247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69272" y="739607"/>
            <a:ext cx="9254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découvre le musée d’Amir Témour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1399308" y="1468583"/>
            <a:ext cx="7384474" cy="3837708"/>
          </a:xfrm>
          <a:prstGeom prst="wedgeEllipseCallout">
            <a:avLst>
              <a:gd name="adj1" fmla="val -35886"/>
              <a:gd name="adj2" fmla="val 57205"/>
            </a:avLst>
          </a:prstGeom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313709" y="1709130"/>
            <a:ext cx="582711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Moi, je suis professeur d’histoire. Je voudrais vous parler du musée des Timourides. Il se trouve à Tachkent,près de l’avenue Amir Temour. Dans ce musée, il y a beaucoup d’objets historiques. Visitez notre musée! </a:t>
            </a:r>
            <a:endParaRPr lang="ru-RU" sz="2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emande de rendez-vous avec le professeur principal - Modèle gratuit de  lettr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1" r="16508"/>
          <a:stretch/>
        </p:blipFill>
        <p:spPr bwMode="auto">
          <a:xfrm>
            <a:off x="69273" y="3861332"/>
            <a:ext cx="2244436" cy="28899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TextBox 7"/>
          <p:cNvSpPr txBox="1"/>
          <p:nvPr/>
        </p:nvSpPr>
        <p:spPr>
          <a:xfrm>
            <a:off x="3493935" y="5302104"/>
            <a:ext cx="86980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parle?</a:t>
            </a:r>
          </a:p>
          <a:p>
            <a:pPr marL="514350" indent="-514350">
              <a:buAutoNum type="arabicPeriod"/>
            </a:pP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quoi voudrait-elle vous parler?</a:t>
            </a:r>
          </a:p>
          <a:p>
            <a:pPr marL="514350" indent="-514350">
              <a:buAutoNum type="arabicPeriod"/>
            </a:pP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Qu’est ce qu’il y a dans ce musée?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4114798" y="2161310"/>
            <a:ext cx="3020293" cy="1385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128653" y="2986217"/>
            <a:ext cx="3728169" cy="293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Музей Амира Темура — APPRE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782" y="1174646"/>
            <a:ext cx="3151035" cy="20010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 descr="Государственный музей истории Тимуридов - Wikiwa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1224" y="3387437"/>
            <a:ext cx="1853334" cy="24711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cxnSp>
        <p:nvCxnSpPr>
          <p:cNvPr id="27" name="Прямая соединительная линия 26"/>
          <p:cNvCxnSpPr/>
          <p:nvPr/>
        </p:nvCxnSpPr>
        <p:spPr>
          <a:xfrm flipV="1">
            <a:off x="3906982" y="4291484"/>
            <a:ext cx="4102240" cy="342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479964" y="4713942"/>
            <a:ext cx="1898072" cy="1586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661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34687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182463" y="763777"/>
            <a:ext cx="95590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découvre le monde d’informatique.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1463704" y="1382746"/>
            <a:ext cx="7056841" cy="3822026"/>
          </a:xfrm>
          <a:prstGeom prst="wedgeEllipseCallout">
            <a:avLst>
              <a:gd name="adj1" fmla="val -40002"/>
              <a:gd name="adj2" fmla="val 54303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048420" y="1647154"/>
            <a:ext cx="582711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m’appelle Nodir. Je suis programmeur. Je m’intéresse beaucoup à l’informatique. Chaque année, je participe à l’exposition des téchnologies modernes à Tachkent. Dans ces expositions, on peut voir des ordinateurs portables, des tablettes, des smartphones.</a:t>
            </a:r>
            <a:endParaRPr lang="ru-RU" sz="2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Un Programmeur Marocain de 11 ans devient le plus jeune conférencier à un  événement Google – TchadCarrier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8" r="40236"/>
          <a:stretch/>
        </p:blipFill>
        <p:spPr bwMode="auto">
          <a:xfrm>
            <a:off x="138545" y="4095909"/>
            <a:ext cx="1981200" cy="26701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TextBox 7"/>
          <p:cNvSpPr txBox="1"/>
          <p:nvPr/>
        </p:nvSpPr>
        <p:spPr>
          <a:xfrm>
            <a:off x="2604655" y="5302104"/>
            <a:ext cx="95873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s’appelle-t-il?</a:t>
            </a:r>
          </a:p>
          <a:p>
            <a:pPr marL="514350" indent="-514350">
              <a:buAutoNum type="arabicPeriod"/>
            </a:pP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quoi s’intéresse-t-il?</a:t>
            </a:r>
          </a:p>
          <a:p>
            <a:pPr marL="514350" indent="-514350">
              <a:buAutoNum type="arabicPeriod"/>
            </a:pP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Qu’est ce qu’on peut voir dans les expositions?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856018" y="2049069"/>
            <a:ext cx="949037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142509" y="2828244"/>
            <a:ext cx="2191446" cy="293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Ville de Créteil - Ateliers informatiqu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" r="11189"/>
          <a:stretch/>
        </p:blipFill>
        <p:spPr bwMode="auto">
          <a:xfrm>
            <a:off x="8452251" y="4018116"/>
            <a:ext cx="3491346" cy="184449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 descr="Quand la technologie augmente la réussite en mathématiques au primaire -  École branché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653" y="1577553"/>
            <a:ext cx="3170542" cy="21136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cxnSp>
        <p:nvCxnSpPr>
          <p:cNvPr id="18" name="Прямая соединительная линия 17"/>
          <p:cNvCxnSpPr/>
          <p:nvPr/>
        </p:nvCxnSpPr>
        <p:spPr>
          <a:xfrm flipV="1">
            <a:off x="3588323" y="4430034"/>
            <a:ext cx="4102240" cy="342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466109" y="4810927"/>
            <a:ext cx="1898072" cy="1586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059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4056</TotalTime>
  <Words>504</Words>
  <Application>Microsoft Office PowerPoint</Application>
  <PresentationFormat>Широкоэкранный</PresentationFormat>
  <Paragraphs>83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Book Antiqua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Пользователь</cp:lastModifiedBy>
  <cp:revision>236</cp:revision>
  <dcterms:created xsi:type="dcterms:W3CDTF">2020-04-14T20:23:07Z</dcterms:created>
  <dcterms:modified xsi:type="dcterms:W3CDTF">2020-09-25T04:35:16Z</dcterms:modified>
</cp:coreProperties>
</file>