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69" r:id="rId4"/>
    <p:sldId id="289" r:id="rId5"/>
    <p:sldId id="293" r:id="rId6"/>
    <p:sldId id="298" r:id="rId7"/>
    <p:sldId id="296" r:id="rId8"/>
    <p:sldId id="299" r:id="rId9"/>
    <p:sldId id="295" r:id="rId10"/>
    <p:sldId id="300" r:id="rId11"/>
    <p:sldId id="297" r:id="rId12"/>
    <p:sldId id="277" r:id="rId13"/>
    <p:sldId id="27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59" t="30587" r="50320" b="10132"/>
          <a:stretch/>
        </p:blipFill>
        <p:spPr>
          <a:xfrm>
            <a:off x="7633853" y="3131126"/>
            <a:ext cx="4391892" cy="3533837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4330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19314" y="2230275"/>
            <a:ext cx="8106077" cy="282545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 aime sa famille et la famille </a:t>
            </a:r>
          </a:p>
          <a:p>
            <a:pPr marL="38918">
              <a:spcBef>
                <a:spcPts val="233"/>
              </a:spcBef>
            </a:pP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Marc.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1495" y="2229398"/>
            <a:ext cx="569777" cy="28263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2" y="145675"/>
            <a:ext cx="140536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13699" y="449537"/>
            <a:ext cx="1276313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r>
              <a:rPr lang="ru-RU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830473" y="235427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Fransuz</a:t>
            </a:r>
            <a:r>
              <a:rPr lang="en-US" sz="6000" kern="0" spc="-519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tili</a:t>
            </a:r>
            <a:endParaRPr lang="en-US" sz="6000" kern="0" spc="1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122" name="Picture 2" descr="https://4.bp.blogspot.com/-jYMmigKmsZE/Vp4mODzsP7I/AAAAAAAAEHM/ZcFGh_ocodE/s1600/Imagen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3" t="11882" r="840" b="13359"/>
          <a:stretch/>
        </p:blipFill>
        <p:spPr bwMode="auto">
          <a:xfrm>
            <a:off x="174012" y="1316182"/>
            <a:ext cx="11782461" cy="55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98763" y="2147456"/>
            <a:ext cx="1468582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4012" y="300519"/>
            <a:ext cx="23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Adjectifs possessifs</a:t>
            </a:r>
            <a:endParaRPr lang="ru-RU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714500" y="2715491"/>
            <a:ext cx="488373" cy="624274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7994073" y="2625846"/>
            <a:ext cx="457200" cy="624274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856018" y="2327564"/>
            <a:ext cx="13853" cy="3131127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10072255" y="2327564"/>
            <a:ext cx="6927" cy="1565564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11402292" y="2327565"/>
            <a:ext cx="13853" cy="3879271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486567" y="1622067"/>
            <a:ext cx="112906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Où (habiter) ________ tes grands-parents?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_____ grands-parents (habiter) ____________ chez nous.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Est-ce que vous (aimer) __________ vos parents?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Oui, nous (aimer) ____________ _____ parents.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Qu’est-ce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(faire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font 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père de Jean et Claire?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___ père (être) _______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cuisinier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374" y="630271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à faire: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1" y="1622067"/>
            <a:ext cx="18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habitent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3596" y="2113407"/>
            <a:ext cx="18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habitent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9283" y="3022451"/>
            <a:ext cx="18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aimez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1334" y="3566867"/>
            <a:ext cx="180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aimons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4339" y="4567869"/>
            <a:ext cx="10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7468" y="3560508"/>
            <a:ext cx="10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endParaRPr lang="ru-RU" sz="32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3212" y="2075813"/>
            <a:ext cx="10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endParaRPr lang="ru-RU" sz="32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1539" y="4533821"/>
            <a:ext cx="10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ru-RU" sz="32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97140" y="2059096"/>
            <a:ext cx="9358787" cy="14148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812800" indent="-812800" algn="just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Faire l’activité 6 à la page 23.        Conjuguer les verbes.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8" y="3473904"/>
            <a:ext cx="3541157" cy="33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258101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fr-FR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leçon est finie et merci pour l’attention!!!</a:t>
            </a:r>
            <a:endParaRPr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je me présente (παρουσιάζομαι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r="3854" b="19513"/>
          <a:stretch/>
        </p:blipFill>
        <p:spPr bwMode="auto">
          <a:xfrm>
            <a:off x="2400577" y="3062574"/>
            <a:ext cx="7471220" cy="36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679702" y="641803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...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713" y="1729450"/>
            <a:ext cx="11289796" cy="449353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4600" b="1" dirty="0">
                <a:latin typeface="Book Antiqua" panose="02040602050305030304" pitchFamily="18" charset="0"/>
                <a:cs typeface="Arial" panose="020B0604020202020204" pitchFamily="34" charset="0"/>
              </a:rPr>
              <a:t>o</a:t>
            </a:r>
            <a:r>
              <a:rPr lang="fr-FR" sz="4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n </a:t>
            </a:r>
            <a:r>
              <a:rPr lang="fr-FR" sz="4600" b="1" dirty="0">
                <a:latin typeface="Book Antiqua" panose="02040602050305030304" pitchFamily="18" charset="0"/>
                <a:cs typeface="Arial" panose="020B0604020202020204" pitchFamily="34" charset="0"/>
              </a:rPr>
              <a:t>va</a:t>
            </a:r>
            <a:r>
              <a:rPr lang="fr-FR" sz="4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...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vérifier votre devoir à la maison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regarder un fragment d’une vidéo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découvrir </a:t>
            </a: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les familles d’Anvar et de Marc</a:t>
            </a:r>
            <a:endParaRPr lang="ru-R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réviser les nombres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r</a:t>
            </a: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éviser l’emploi des adjectifs possessifs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faire des activités</a:t>
            </a:r>
          </a:p>
        </p:txBody>
      </p:sp>
      <p:sp>
        <p:nvSpPr>
          <p:cNvPr id="9" name="Google Shape;956;p38"/>
          <p:cNvSpPr/>
          <p:nvPr/>
        </p:nvSpPr>
        <p:spPr>
          <a:xfrm rot="17064425">
            <a:off x="414552" y="1219216"/>
            <a:ext cx="609373" cy="869422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096613" y="575244"/>
            <a:ext cx="4128655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 à vérifier: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75164"/>
            <a:ext cx="9712037" cy="21621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04907"/>
            <a:ext cx="9712036" cy="2247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232278" y="1731171"/>
            <a:ext cx="8523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Hier, Léa est allée à l’école à 8 heures.</a:t>
            </a:r>
          </a:p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 est arrivée à l’école à 8 h 20.</a:t>
            </a:r>
          </a:p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Dans la cour, elle a vu ses amies.</a:t>
            </a:r>
          </a:p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Léa a dit bonjour à ses mis.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 est montée au 2</a:t>
            </a:r>
            <a:r>
              <a:rPr lang="fr-FR" sz="3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étage.</a:t>
            </a:r>
          </a:p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 est entrée dans la classe.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2278" y="1085805"/>
            <a:ext cx="7160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Faire 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l’activité 4 à la page 16. </a:t>
            </a:r>
            <a:endParaRPr lang="ru-RU" sz="3600" dirty="0"/>
          </a:p>
        </p:txBody>
      </p:sp>
      <p:pic>
        <p:nvPicPr>
          <p:cNvPr id="1028" name="Picture 4" descr="Один час на зеленых настенных часах Стоковое Изображение - изображение  насчитывающей на, один: 643627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6394" r="20404" b="9281"/>
          <a:stretch/>
        </p:blipFill>
        <p:spPr bwMode="auto">
          <a:xfrm>
            <a:off x="8637468" y="729815"/>
            <a:ext cx="1728311" cy="17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 extra 20 minutes? | Eagle Staff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59" y="2096308"/>
            <a:ext cx="1745541" cy="18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atre étudiants De La Cour De L'école Illustration Clip Art Libres De  Droits , Vecteurs Et Illustration. Image 63491647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365" y="2856617"/>
            <a:ext cx="2491157" cy="18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asse, fond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 bwMode="auto">
          <a:xfrm>
            <a:off x="9125813" y="4818923"/>
            <a:ext cx="3066187" cy="19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>
            <a:stCxn id="1028" idx="3"/>
          </p:cNvCxnSpPr>
          <p:nvPr/>
        </p:nvCxnSpPr>
        <p:spPr>
          <a:xfrm>
            <a:off x="10365779" y="1582927"/>
            <a:ext cx="634730" cy="513381"/>
          </a:xfrm>
          <a:prstGeom prst="straightConnector1">
            <a:avLst/>
          </a:prstGeom>
          <a:ln w="381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1032" idx="3"/>
          </p:cNvCxnSpPr>
          <p:nvPr/>
        </p:nvCxnSpPr>
        <p:spPr>
          <a:xfrm flipH="1">
            <a:off x="10186522" y="3299216"/>
            <a:ext cx="370642" cy="506940"/>
          </a:xfrm>
          <a:prstGeom prst="straightConnector1">
            <a:avLst/>
          </a:prstGeom>
          <a:ln w="381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225268" y="4755695"/>
            <a:ext cx="900545" cy="812374"/>
          </a:xfrm>
          <a:prstGeom prst="straightConnector1">
            <a:avLst/>
          </a:prstGeom>
          <a:ln w="381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48975" y="571382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Devinez de quoi parle-t-on?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3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6108" y="1279268"/>
            <a:ext cx="8800947" cy="49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34687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>
            <a:off x="349197" y="875089"/>
            <a:ext cx="5577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 aime sa famille.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4747232" y="1304336"/>
            <a:ext cx="7444768" cy="4182064"/>
          </a:xfrm>
          <a:prstGeom prst="wedgeEllipseCallout">
            <a:avLst>
              <a:gd name="adj1" fmla="val -40002"/>
              <a:gd name="adj2" fmla="val 5430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98987" y="1675791"/>
            <a:ext cx="58271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C’est la famille d’Anvar. Dans sa famille il y a 7 personnes: sa grand-mère, son grand-père,son père, sa mère, son frère cadet, sa soeur aînée et lui. Anvar aime beaucoup son grand-père. Il a 71 ans. Il ne travaille pas. Il est à la retraite. Sa grand-mère a 68 ans. Elle est aussi à la retraite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92" y="5358762"/>
            <a:ext cx="9587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Comment s’appelle-t-il?</a:t>
            </a:r>
          </a:p>
          <a:p>
            <a:pPr marL="514350" indent="-514350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Anvar aime beaucoup ...</a:t>
            </a:r>
          </a:p>
          <a:p>
            <a:pPr marL="514350" indent="-514350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 ce que ses grands-parents travaillent-ils?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441906" y="2061737"/>
            <a:ext cx="1242421" cy="20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640577" y="4048033"/>
            <a:ext cx="18290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866911" y="4443760"/>
            <a:ext cx="1745673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/>
          <a:srcRect l="8259" t="30587" r="50320" b="10132"/>
          <a:stretch/>
        </p:blipFill>
        <p:spPr>
          <a:xfrm>
            <a:off x="349197" y="1675791"/>
            <a:ext cx="4261534" cy="342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34687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>
            <a:off x="2573341" y="763777"/>
            <a:ext cx="4777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famille de Marc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135159" y="1382744"/>
            <a:ext cx="7056841" cy="3919359"/>
          </a:xfrm>
          <a:prstGeom prst="wedgeEllipseCallout">
            <a:avLst>
              <a:gd name="adj1" fmla="val -40002"/>
              <a:gd name="adj2" fmla="val 5430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13732" y="1729857"/>
            <a:ext cx="58271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Salut, moi, c’est Marc. Je vous présente ma famille. Nous sommes six dans la famille: ma grand-mère, mon père, ma mère, mon frère aîné, ma soeur cadette et moi. Mon grand-père est mort en 2012. Ma grand-mère a 72 ans. Elle est née en 1945. Elle est à la retraite.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07510"/>
            <a:ext cx="8451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Qui présente sa famille?</a:t>
            </a:r>
          </a:p>
          <a:p>
            <a:pPr marL="514350" indent="-514350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quelle année est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mort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 grand-père?</a:t>
            </a:r>
          </a:p>
          <a:p>
            <a:pPr marL="514350" indent="-514350" algn="ctr">
              <a:buAutoNum type="arabicPeriod"/>
            </a:pP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quand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grand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mère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né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8950036" y="2119744"/>
            <a:ext cx="803564" cy="89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864436" y="4100945"/>
            <a:ext cx="7758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49291" y="4888534"/>
            <a:ext cx="1281545" cy="212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8685" t="33428" r="50745" b="7102"/>
          <a:stretch/>
        </p:blipFill>
        <p:spPr>
          <a:xfrm>
            <a:off x="535157" y="1471663"/>
            <a:ext cx="4564485" cy="376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48975" y="571382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Savez-vous compter jusqu’à 20?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es Nombres Cardinau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8699" r="353" b="56685"/>
          <a:stretch/>
        </p:blipFill>
        <p:spPr bwMode="auto">
          <a:xfrm>
            <a:off x="748975" y="1279268"/>
            <a:ext cx="10794611" cy="53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0" y="2416636"/>
            <a:ext cx="25076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va compter jusqu’à 1000...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es Nombres Cardinau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82" b="3267"/>
          <a:stretch/>
        </p:blipFill>
        <p:spPr bwMode="auto">
          <a:xfrm>
            <a:off x="2479964" y="279366"/>
            <a:ext cx="9615054" cy="65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48975" y="571382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Compter, c’est facile.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3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251" y="1279268"/>
            <a:ext cx="9301988" cy="52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423</Words>
  <Application>Microsoft Office PowerPoint</Application>
  <PresentationFormat>Широкоэкранный</PresentationFormat>
  <Paragraphs>56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Пользователь</cp:lastModifiedBy>
  <cp:revision>249</cp:revision>
  <dcterms:created xsi:type="dcterms:W3CDTF">2020-04-14T20:23:07Z</dcterms:created>
  <dcterms:modified xsi:type="dcterms:W3CDTF">2020-10-02T04:44:23Z</dcterms:modified>
</cp:coreProperties>
</file>