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308" r:id="rId4"/>
    <p:sldId id="314" r:id="rId5"/>
    <p:sldId id="309" r:id="rId6"/>
    <p:sldId id="302" r:id="rId7"/>
    <p:sldId id="289" r:id="rId8"/>
    <p:sldId id="315" r:id="rId9"/>
    <p:sldId id="318" r:id="rId10"/>
    <p:sldId id="316" r:id="rId11"/>
    <p:sldId id="317" r:id="rId12"/>
    <p:sldId id="319" r:id="rId13"/>
    <p:sldId id="320" r:id="rId14"/>
    <p:sldId id="298" r:id="rId15"/>
    <p:sldId id="296" r:id="rId16"/>
    <p:sldId id="277" r:id="rId17"/>
    <p:sldId id="27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4664" y="1865334"/>
            <a:ext cx="670727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le français et toi?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4888" y="1865334"/>
            <a:ext cx="569777" cy="19782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133765"/>
            <a:ext cx="170579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705796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303231"/>
            <a:ext cx="1641271" cy="105723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fr-FR" sz="3200" b="1" spc="21" baseline="30000" dirty="0" smtClean="0">
                <a:solidFill>
                  <a:srgbClr val="FEFEFE"/>
                </a:solidFill>
                <a:latin typeface="Arial"/>
                <a:cs typeface="Arial"/>
              </a:rPr>
              <a:t>ième</a:t>
            </a:r>
            <a:endParaRPr lang="fr-FR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>
              <a:spcBef>
                <a:spcPts val="265"/>
              </a:spcBef>
            </a:pP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8" name="Picture 4" descr="Eiffel Tower Drawing 547*723 transprent Png Free Download - Purple, Line,  Eiffel Tower. - CleanPNG / Kiss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8443">
            <a:off x="7664176" y="2173178"/>
            <a:ext cx="3396673" cy="449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277389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074" name="Picture 2" descr="FLE - À l'école-Fren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1708" r="69394"/>
          <a:stretch/>
        </p:blipFill>
        <p:spPr bwMode="auto">
          <a:xfrm>
            <a:off x="8561941" y="527840"/>
            <a:ext cx="3037041" cy="615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LE - À l'école-Frenc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91" b="48381"/>
          <a:stretch/>
        </p:blipFill>
        <p:spPr bwMode="auto">
          <a:xfrm>
            <a:off x="29088" y="543187"/>
            <a:ext cx="8028992" cy="525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339794" y="842412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47050" y="1444753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368822" y="2018069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32536" y="2692982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339792" y="3266295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76079" y="3868638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354307" y="4412924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376080" y="5087839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383337" y="5675667"/>
            <a:ext cx="43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FLE - À l'école-French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53" t="58089" r="11306" b="4919"/>
          <a:stretch/>
        </p:blipFill>
        <p:spPr bwMode="auto">
          <a:xfrm>
            <a:off x="5196114" y="3366765"/>
            <a:ext cx="2861966" cy="344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1390594" y="6147384"/>
            <a:ext cx="712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 rot="16200000">
            <a:off x="3050268" y="5956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65660" y="6347248"/>
            <a:ext cx="1948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CLASSE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2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277389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05433" y="29048"/>
            <a:ext cx="1087581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 et dites ce que vous ferez plus tard?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7445" y="675378"/>
            <a:ext cx="10603805" cy="55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0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5002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4098" name="Picture 2" descr="Le Futur | LEAVING CERT FRENC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090" y="0"/>
            <a:ext cx="9483890" cy="66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0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5002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609600" y="839034"/>
            <a:ext cx="1136468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*pour les verbes du 1</a:t>
            </a:r>
            <a:r>
              <a:rPr lang="fr-FR" sz="36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gr.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du 2</a:t>
            </a:r>
            <a:r>
              <a:rPr lang="fr-FR" sz="36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ième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gr.</a:t>
            </a:r>
          </a:p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Parler                                   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Finir</a:t>
            </a:r>
          </a:p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              - 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</a:p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              - </a:t>
            </a:r>
            <a:r>
              <a:rPr lang="fr-FR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 /Elle         -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Nous            -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ons</a:t>
            </a:r>
          </a:p>
          <a:p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Vous             -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</a:t>
            </a:r>
          </a:p>
          <a:p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Ils / Elles      - 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      </a:t>
            </a:r>
          </a:p>
          <a:p>
            <a:pPr algn="ctr"/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Exemple: Demain, je finir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 travail.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Tableau quand je serai grand je serai pompier | Quand je serai grande,  Pompier, Pompier enf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089" y="2446337"/>
            <a:ext cx="3516539" cy="35165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0838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45002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1580078" y="133252"/>
            <a:ext cx="8957293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futur simple</a:t>
            </a:r>
          </a:p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Temps « R »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1849" t="23363" r="13188" b="15922"/>
          <a:stretch/>
        </p:blipFill>
        <p:spPr>
          <a:xfrm>
            <a:off x="217713" y="1509484"/>
            <a:ext cx="11785601" cy="53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9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4180115" y="682002"/>
            <a:ext cx="409302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1389888"/>
            <a:ext cx="11887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Demain, je (aller) _______________ au club sportif.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Dans trois jours, nous (parler) _______________ avec notre directeur.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semaine procjaine, les enfants (finir) ___________ le travail.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Demain, tu (choisir) ______________ un cadeau pour ta mère.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 mois prochain, on (être) ____________ en France.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3051" y="1471295"/>
            <a:ext cx="2722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58971" y="2134516"/>
            <a:ext cx="2863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parlerons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7020" y="3402364"/>
            <a:ext cx="2565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finiront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67068" y="4006991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choisiras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4259" y="4670212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52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4114" y="2059096"/>
            <a:ext cx="11335657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 algn="just">
              <a:buAutoNum type="arabicPeriod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matière préférée...</a:t>
            </a:r>
          </a:p>
          <a:p>
            <a:pPr marL="914400" indent="-914400" algn="just">
              <a:buAutoNum type="arabicPeriod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6 à la page 37	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294" y="3473904"/>
            <a:ext cx="3541157" cy="33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65280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je me présente (παρουσιάζομαι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r="3854" b="19513"/>
          <a:stretch/>
        </p:blipFill>
        <p:spPr bwMode="auto">
          <a:xfrm>
            <a:off x="2400577" y="3062574"/>
            <a:ext cx="7471220" cy="361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679702" y="641803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13" y="1420110"/>
            <a:ext cx="11289796" cy="4493538"/>
          </a:xfrm>
          <a:prstGeom prst="rect">
            <a:avLst/>
          </a:prstGeom>
          <a:ln w="57150">
            <a:solidFill>
              <a:srgbClr val="00B0F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</a:t>
            </a:r>
            <a:r>
              <a:rPr lang="fr-FR" sz="46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n </a:t>
            </a:r>
            <a:r>
              <a:rPr lang="fr-FR" sz="4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va</a:t>
            </a:r>
            <a:r>
              <a:rPr lang="fr-FR" sz="46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...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vérifier votre devoir à la maison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regarder un fragment d’une vidéo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a</a:t>
            </a: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pprendre à parler de ses matières préférées et de son école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apprendre l’emploi de futur simple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faire des activités</a:t>
            </a:r>
          </a:p>
        </p:txBody>
      </p:sp>
      <p:sp>
        <p:nvSpPr>
          <p:cNvPr id="9" name="Google Shape;956;p38"/>
          <p:cNvSpPr/>
          <p:nvPr/>
        </p:nvSpPr>
        <p:spPr>
          <a:xfrm rot="17064425">
            <a:off x="218722" y="870129"/>
            <a:ext cx="609373" cy="869422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0070C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34460" y="92213"/>
            <a:ext cx="1087581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Vérifions vos devoirs</a:t>
            </a:r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739" y="687632"/>
            <a:ext cx="114575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activité 2 à la page 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 Complétez </a:t>
            </a: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dialogue entre 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Zoumrad et </a:t>
            </a:r>
            <a:r>
              <a:rPr lang="fr-F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Oumida. </a:t>
            </a:r>
            <a:r>
              <a:rPr lang="fr-F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739" y="1225689"/>
            <a:ext cx="12039261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Allo, c’est Zoumrad?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Bonjour! Comment ça va ?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Merci, ça va.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Vas-tu à l’école?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Oui, je vais à l’école. Mon école est près de la maison.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est ton école?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Elle est belle et très grande. Elle a 3 étages. Il y a beaucoup de classes, une grande salle de lecture et un stade.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Combien d’élèves y a t-il dans votre classe?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Dans notre classe il y a 25 élèves.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 jeux jouez-vous pendant la récréation?</a:t>
            </a:r>
          </a:p>
          <a:p>
            <a:pPr marL="285750" indent="-285750">
              <a:buFontTx/>
              <a:buChar char="-"/>
            </a:pPr>
            <a:r>
              <a:rPr lang="fr-F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Nous jouons au ballon, à cache-cache, à la balle au mur, aux billes et parfois on discute.</a:t>
            </a:r>
          </a:p>
        </p:txBody>
      </p:sp>
    </p:spTree>
    <p:extLst>
      <p:ext uri="{BB962C8B-B14F-4D97-AF65-F5344CB8AC3E}">
        <p14:creationId xmlns:p14="http://schemas.microsoft.com/office/powerpoint/2010/main" val="135874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877823" y="377780"/>
            <a:ext cx="971203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 est ta matière préférée?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61773" y="1372234"/>
            <a:ext cx="8472055" cy="476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7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217439"/>
            <a:ext cx="1087581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et écrivez les bonnes réponses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2370887" y="790987"/>
            <a:ext cx="9719513" cy="5495375"/>
          </a:xfrm>
          <a:prstGeom prst="wedgeEllipseCallout">
            <a:avLst>
              <a:gd name="adj1" fmla="val -29067"/>
              <a:gd name="adj2" fmla="val 5823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730171" y="1338157"/>
            <a:ext cx="789462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Oumida, quelle est ta matière préférée?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j’aime beaucoup le français. Et toi, tu aimes le français?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j’aime le français, mais je préfère les maths.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veux être programmmeuse comme ta mère?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tu as deviné. Et toi, qu’est ce que tu feras plus tard?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serai professeur de français comme papa.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ortrait De Deux Filles Dans La Pause De Midi à L'école Photo stock - Image  du école, pause: 7387357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1" r="12709" b="24740"/>
          <a:stretch/>
        </p:blipFill>
        <p:spPr bwMode="auto">
          <a:xfrm>
            <a:off x="47269" y="4501277"/>
            <a:ext cx="4002218" cy="219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57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Ecoutez et dites vrai ou faux.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U3L4_act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375" y="266582"/>
            <a:ext cx="609600" cy="60960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698722"/>
              </p:ext>
            </p:extLst>
          </p:nvPr>
        </p:nvGraphicFramePr>
        <p:xfrm>
          <a:off x="304801" y="1279264"/>
          <a:ext cx="11640456" cy="5382792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7445828">
                  <a:extLst>
                    <a:ext uri="{9D8B030D-6E8A-4147-A177-3AD203B41FA5}">
                      <a16:colId xmlns:a16="http://schemas.microsoft.com/office/drawing/2014/main" val="1798548850"/>
                    </a:ext>
                  </a:extLst>
                </a:gridCol>
                <a:gridCol w="2177142">
                  <a:extLst>
                    <a:ext uri="{9D8B030D-6E8A-4147-A177-3AD203B41FA5}">
                      <a16:colId xmlns:a16="http://schemas.microsoft.com/office/drawing/2014/main" val="4007611124"/>
                    </a:ext>
                  </a:extLst>
                </a:gridCol>
                <a:gridCol w="2017486">
                  <a:extLst>
                    <a:ext uri="{9D8B030D-6E8A-4147-A177-3AD203B41FA5}">
                      <a16:colId xmlns:a16="http://schemas.microsoft.com/office/drawing/2014/main" val="2840137079"/>
                    </a:ext>
                  </a:extLst>
                </a:gridCol>
              </a:tblGrid>
              <a:tr h="67284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Phrases 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Vrai 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Faux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831518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Oumida aime les maths.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267409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Oumida aime le français.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3918498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Léa préfère les maths.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657006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Léa</a:t>
                      </a:r>
                      <a:r>
                        <a:rPr lang="fr-F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préfère le français.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886674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Oumida veut être professeur de français.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553722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 père d’Oumida enseigne le</a:t>
                      </a:r>
                      <a:r>
                        <a:rPr lang="fr-F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français.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677535"/>
                  </a:ext>
                </a:extLst>
              </a:tr>
              <a:tr h="672849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Léa veut être chanteuse.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154043"/>
                  </a:ext>
                </a:extLst>
              </a:tr>
            </a:tbl>
          </a:graphicData>
        </a:graphic>
      </p:graphicFrame>
      <p:sp>
        <p:nvSpPr>
          <p:cNvPr id="8" name="Умножение 7"/>
          <p:cNvSpPr/>
          <p:nvPr/>
        </p:nvSpPr>
        <p:spPr>
          <a:xfrm>
            <a:off x="10798629" y="2061029"/>
            <a:ext cx="449943" cy="4934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множение 12"/>
          <p:cNvSpPr/>
          <p:nvPr/>
        </p:nvSpPr>
        <p:spPr>
          <a:xfrm>
            <a:off x="8715829" y="2706693"/>
            <a:ext cx="449943" cy="4934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множение 13"/>
          <p:cNvSpPr/>
          <p:nvPr/>
        </p:nvSpPr>
        <p:spPr>
          <a:xfrm>
            <a:off x="8715829" y="3356518"/>
            <a:ext cx="449943" cy="493486"/>
          </a:xfrm>
          <a:prstGeom prst="mathMultiply">
            <a:avLst>
              <a:gd name="adj1" fmla="val 170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множение 14"/>
          <p:cNvSpPr/>
          <p:nvPr/>
        </p:nvSpPr>
        <p:spPr>
          <a:xfrm>
            <a:off x="10798629" y="4070251"/>
            <a:ext cx="449943" cy="4934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множение 17"/>
          <p:cNvSpPr/>
          <p:nvPr/>
        </p:nvSpPr>
        <p:spPr>
          <a:xfrm>
            <a:off x="8715827" y="4748262"/>
            <a:ext cx="449943" cy="4934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множение 18"/>
          <p:cNvSpPr/>
          <p:nvPr/>
        </p:nvSpPr>
        <p:spPr>
          <a:xfrm>
            <a:off x="8715828" y="5398087"/>
            <a:ext cx="449943" cy="4934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множение 19"/>
          <p:cNvSpPr/>
          <p:nvPr/>
        </p:nvSpPr>
        <p:spPr>
          <a:xfrm>
            <a:off x="10798629" y="6051489"/>
            <a:ext cx="449943" cy="49348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8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4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277389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865090" y="369979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matières scolaires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es matières scolaires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964" y="967599"/>
            <a:ext cx="7145746" cy="581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ьная выноска 2"/>
          <p:cNvSpPr/>
          <p:nvPr/>
        </p:nvSpPr>
        <p:spPr>
          <a:xfrm>
            <a:off x="0" y="1077865"/>
            <a:ext cx="3149600" cy="1941106"/>
          </a:xfrm>
          <a:prstGeom prst="wedgeEllipseCallout">
            <a:avLst>
              <a:gd name="adj1" fmla="val 51845"/>
              <a:gd name="adj2" fmla="val 6923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3998" y="1596022"/>
            <a:ext cx="20659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J’aime ...  Je préfère...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8956074" y="1130352"/>
            <a:ext cx="3149600" cy="1941106"/>
          </a:xfrm>
          <a:prstGeom prst="wedgeEllipseCallout">
            <a:avLst>
              <a:gd name="adj1" fmla="val -40321"/>
              <a:gd name="adj2" fmla="val 71473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287643" y="1596022"/>
            <a:ext cx="24864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n’aime pas</a:t>
            </a:r>
          </a:p>
          <a:p>
            <a:r>
              <a:rPr lang="fr-FR" sz="2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détèste</a:t>
            </a:r>
            <a:endParaRPr lang="ru-RU" sz="2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01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1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277389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3948462" y="48671"/>
            <a:ext cx="3351650" cy="70788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Retenez!!!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Les matières. - ppt télécharg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4" t="4176" r="1067" b="1855"/>
          <a:stretch/>
        </p:blipFill>
        <p:spPr bwMode="auto">
          <a:xfrm>
            <a:off x="1814286" y="771904"/>
            <a:ext cx="8229599" cy="601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30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2586017" y="65624"/>
            <a:ext cx="903877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et apprenez le lexique.</a:t>
            </a:r>
            <a:endParaRPr lang="ru-RU" sz="4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8976" y="925325"/>
            <a:ext cx="108758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Bonjour Anvar! 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Bonjour!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 c’est Dilchod. Lui, il s’appelle Bobour. Nous sommes nouveaux dans cette école. Présente-nous ton école, s’il te plaît.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plaisir. On commence par la salle informatique. Notre salle informatique est au deuxième étage. Dans cette salle, il y a des ordinateurs modernes.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votre salle audiovisuelle, où est-elle? 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est là, à côté. Là, il y a une télé, un lecteur DVD, un ordinateur, un écran interactif et des écouteurs pour tous.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faites vos cours de français ici?</a:t>
            </a:r>
          </a:p>
          <a:p>
            <a:pPr marL="285750" indent="-285750">
              <a:buFontTx/>
              <a:buChar char="-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82" t="58125" r="59183" b="8875"/>
          <a:stretch/>
        </p:blipFill>
        <p:spPr>
          <a:xfrm>
            <a:off x="36576" y="65624"/>
            <a:ext cx="1982234" cy="1809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69444" t="58125" r="19546" b="8875"/>
          <a:stretch/>
        </p:blipFill>
        <p:spPr>
          <a:xfrm>
            <a:off x="10900524" y="4608576"/>
            <a:ext cx="1291475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2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5236</TotalTime>
  <Words>621</Words>
  <Application>Microsoft Office PowerPoint</Application>
  <PresentationFormat>Широкоэкранный</PresentationFormat>
  <Paragraphs>100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Book Antiqua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307</cp:revision>
  <dcterms:created xsi:type="dcterms:W3CDTF">2020-04-14T20:23:07Z</dcterms:created>
  <dcterms:modified xsi:type="dcterms:W3CDTF">2020-10-23T06:05:36Z</dcterms:modified>
</cp:coreProperties>
</file>