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1" r:id="rId15"/>
    <p:sldId id="27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 varScale="1">
        <p:scale>
          <a:sx n="87" d="100"/>
          <a:sy n="87" d="100"/>
        </p:scale>
        <p:origin x="-78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3042" y="2071684"/>
            <a:ext cx="4857784" cy="473884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MUSTAHKAMLASH</a:t>
            </a:r>
            <a:endParaRPr lang="en-US" sz="36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643702" y="321453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643702" y="361576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86578" y="375032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Рисунок 23" descr="images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3374" r="13374"/>
          <a:stretch>
            <a:fillRect/>
          </a:stretch>
        </p:blipFill>
        <p:spPr>
          <a:xfrm>
            <a:off x="2714612" y="2857502"/>
            <a:ext cx="2495540" cy="1500198"/>
          </a:xfrm>
        </p:spPr>
      </p:pic>
    </p:spTree>
    <p:extLst>
      <p:ext uri="{BB962C8B-B14F-4D97-AF65-F5344CB8AC3E}">
        <p14:creationId xmlns=""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Jumla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kimga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tegishli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6"/>
            <a:ext cx="8643998" cy="36433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Sizlarning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hamma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aytganlaringiz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chiqdi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sizlarga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muhabbatim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ortdi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Botir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mehmonlar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ijozat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bersangiz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arzim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agar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qabul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qilsangiz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aytar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00034" y="3857634"/>
            <a:ext cx="1714512" cy="100013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vazir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428860" y="3429006"/>
            <a:ext cx="1928826" cy="1018986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podshoh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714876" y="3357568"/>
            <a:ext cx="1714512" cy="107157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otasi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Ertak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yarating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photo_2020-08-19_18-45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8"/>
            <a:ext cx="2285992" cy="2228850"/>
          </a:xfrm>
          <a:prstGeom prst="rect">
            <a:avLst/>
          </a:prstGeom>
        </p:spPr>
      </p:pic>
      <p:pic>
        <p:nvPicPr>
          <p:cNvPr id="11" name="Рисунок 10" descr="photo_2020-09-17_09-06-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500312"/>
            <a:ext cx="2538834" cy="2428874"/>
          </a:xfrm>
          <a:prstGeom prst="rect">
            <a:avLst/>
          </a:prstGeom>
        </p:spPr>
      </p:pic>
      <p:pic>
        <p:nvPicPr>
          <p:cNvPr id="12" name="Рисунок 11" descr="photo_2020-09-17_08-57-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285866"/>
            <a:ext cx="1714512" cy="2000246"/>
          </a:xfrm>
          <a:prstGeom prst="rect">
            <a:avLst/>
          </a:prstGeom>
        </p:spPr>
      </p:pic>
      <p:pic>
        <p:nvPicPr>
          <p:cNvPr id="15" name="Содержимое 3" descr="photo_2020-09-17_07-11-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422650"/>
            <a:ext cx="2638429" cy="1720850"/>
          </a:xfrm>
          <a:prstGeom prst="rect">
            <a:avLst/>
          </a:prstGeom>
        </p:spPr>
      </p:pic>
      <p:pic>
        <p:nvPicPr>
          <p:cNvPr id="16" name="Рисунок 15" descr="photo_2020-09-19_11-00-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1214428"/>
            <a:ext cx="221457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Ortiqchasini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toping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17_07-11-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79774"/>
            <a:ext cx="2857488" cy="1863726"/>
          </a:xfrm>
        </p:spPr>
      </p:pic>
      <p:pic>
        <p:nvPicPr>
          <p:cNvPr id="5" name="Рисунок 4" descr="photo_2020-09-19_11-08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36" y="1071552"/>
            <a:ext cx="2000264" cy="2143140"/>
          </a:xfrm>
          <a:prstGeom prst="rect">
            <a:avLst/>
          </a:prstGeom>
        </p:spPr>
      </p:pic>
      <p:pic>
        <p:nvPicPr>
          <p:cNvPr id="6" name="Рисунок 5" descr="photo_2020-09-15_12-41-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928940"/>
            <a:ext cx="1885074" cy="1928826"/>
          </a:xfrm>
          <a:prstGeom prst="rect">
            <a:avLst/>
          </a:prstGeom>
        </p:spPr>
      </p:pic>
      <p:pic>
        <p:nvPicPr>
          <p:cNvPr id="8" name="Рисунок 7" descr="photo_2020-09-11_22-06-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214428"/>
            <a:ext cx="2000264" cy="1643074"/>
          </a:xfrm>
          <a:prstGeom prst="rect">
            <a:avLst/>
          </a:prstGeom>
        </p:spPr>
      </p:pic>
      <p:pic>
        <p:nvPicPr>
          <p:cNvPr id="9" name="Рисунок 8" descr="photo_2020-09-19_11-00-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1071552"/>
            <a:ext cx="2214578" cy="1785950"/>
          </a:xfrm>
          <a:prstGeom prst="rect">
            <a:avLst/>
          </a:prstGeom>
        </p:spPr>
      </p:pic>
      <p:pic>
        <p:nvPicPr>
          <p:cNvPr id="10" name="Рисунок 9" descr="photo_2020-09-17_07-56-2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1202181"/>
            <a:ext cx="2071702" cy="2000246"/>
          </a:xfrm>
          <a:prstGeom prst="rect">
            <a:avLst/>
          </a:prstGeom>
        </p:spPr>
      </p:pic>
      <p:pic>
        <p:nvPicPr>
          <p:cNvPr id="11" name="Рисунок 10" descr="photo_2020-09-17_08-23-4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190" y="3000378"/>
            <a:ext cx="2714644" cy="19526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4480" y="121442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128586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114299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2854" y="114299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35756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300037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34" y="31432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Bugungi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darsda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berilgan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topshiriqlarni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bajarib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daftaringizga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42894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_2020-08-03_13-58-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286130"/>
            <a:ext cx="2714644" cy="1152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Maqollarni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to‘ldiring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00150"/>
            <a:ext cx="8786874" cy="38004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Yeridan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ayrilgan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_________________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Elidan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ayrilgan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______________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Xalqqa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xizmat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___________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Ko‘pdan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quyon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____________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Qarisi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_________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bor.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Birovga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___________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o‘zi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yiqilar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Qoqilsang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________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o‘pkalama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Hunarli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________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bo‘lmas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0-08-03_13-08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214428"/>
            <a:ext cx="2457289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Topishmoqning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javobini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toping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hoto_2020-08-22_21-44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786196"/>
            <a:ext cx="1500198" cy="1054885"/>
          </a:xfrm>
        </p:spPr>
      </p:pic>
      <p:pic>
        <p:nvPicPr>
          <p:cNvPr id="6" name="Рисунок 5" descr="photo_2020-09-22_11-24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714758"/>
            <a:ext cx="1428760" cy="1214446"/>
          </a:xfrm>
          <a:prstGeom prst="rect">
            <a:avLst/>
          </a:prstGeom>
        </p:spPr>
      </p:pic>
      <p:pic>
        <p:nvPicPr>
          <p:cNvPr id="7" name="Рисунок 6" descr="photo_2020-09-22_11-21-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571882"/>
            <a:ext cx="1500198" cy="1285884"/>
          </a:xfrm>
          <a:prstGeom prst="rect">
            <a:avLst/>
          </a:prstGeom>
        </p:spPr>
      </p:pic>
      <p:pic>
        <p:nvPicPr>
          <p:cNvPr id="8" name="Рисунок 7" descr="photo_2020-09-22_11-24-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714626"/>
            <a:ext cx="1571636" cy="1285866"/>
          </a:xfrm>
          <a:prstGeom prst="rect">
            <a:avLst/>
          </a:prstGeom>
        </p:spPr>
      </p:pic>
      <p:pic>
        <p:nvPicPr>
          <p:cNvPr id="9" name="Рисунок 8" descr="photo_2020-09-22_11-24-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1357304"/>
            <a:ext cx="1285884" cy="10477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10" y="142874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Tinmay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o‘qisang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agar,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Ko‘p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narsani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o‘rgatar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Bilsang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uka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o‘ylab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top,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u - …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Ezop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hayoti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bog‘liq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so‘zlarni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izohlang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photo_2020-09-10_22-29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2071684"/>
            <a:ext cx="2329584" cy="2165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0" y="1142990"/>
            <a:ext cx="1928794" cy="11287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Krez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57620" y="1071552"/>
            <a:ext cx="142876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500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29256" y="1142990"/>
            <a:ext cx="164307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Frigiya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00958" y="1214428"/>
            <a:ext cx="142876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Delfa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00760" y="2000246"/>
            <a:ext cx="164307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Likurg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43570" y="3500444"/>
            <a:ext cx="1571636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14744" y="4229100"/>
            <a:ext cx="171451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Samos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14546" y="4000510"/>
            <a:ext cx="135732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5720" y="2500312"/>
            <a:ext cx="250033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Yunoniston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5720" y="3643320"/>
            <a:ext cx="1714512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masal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858016" y="2786064"/>
            <a:ext cx="1928826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Ksanf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28794" y="1285866"/>
            <a:ext cx="1928826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Vavilon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Masallarning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g‘oyaviy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mazmunini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aniqlang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15_12-41-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1214428"/>
            <a:ext cx="314327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hoto_2020-09-10_19-28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8"/>
            <a:ext cx="342902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2020-09-15_16-41-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857502"/>
            <a:ext cx="3429024" cy="209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000114"/>
            <a:ext cx="521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Yovvoyi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echkilar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cho‘pon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29072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Kiyik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tokzor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9263" y="4000510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laylak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8004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O‘zini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burgut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sanaydigan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Qilmish-qidirmish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yig‘lagan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jonivor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Bo‘rining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muammosi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Laylakning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mukofoti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Zag‘chaning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qanotlarini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qo‘yadi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Burgutning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o‘ljasi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Kiyikni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yaraladi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Tezkor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savollarga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qisqa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javoblar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hoto_2020-08-24_01-50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4"/>
            <a:ext cx="1643042" cy="200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Sonlarni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harflarga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o‘giring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Содержимое 64" descr="photo_2020-09-06_20-32-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2571750"/>
            <a:ext cx="1428760" cy="13223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1071538" y="1500180"/>
            <a:ext cx="414340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     17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393803" y="1892295"/>
            <a:ext cx="78502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035951" y="1893089"/>
            <a:ext cx="786612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679687" y="1892295"/>
            <a:ext cx="78581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394067" y="1892295"/>
            <a:ext cx="78502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107653" y="1893089"/>
            <a:ext cx="786612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6357950" y="1571618"/>
            <a:ext cx="128588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единительная линия 28"/>
          <p:cNvCxnSpPr>
            <a:stCxn id="27" idx="0"/>
            <a:endCxn id="27" idx="2"/>
          </p:cNvCxnSpPr>
          <p:nvPr/>
        </p:nvCxnSpPr>
        <p:spPr>
          <a:xfrm rot="16200000" flipH="1">
            <a:off x="6607983" y="1964527"/>
            <a:ext cx="78581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071538" y="2857502"/>
            <a:ext cx="4214842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1357290" y="3286130"/>
            <a:ext cx="85805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001026" y="3285336"/>
            <a:ext cx="85725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1" idx="0"/>
            <a:endCxn id="31" idx="2"/>
          </p:cNvCxnSpPr>
          <p:nvPr/>
        </p:nvCxnSpPr>
        <p:spPr>
          <a:xfrm rot="16200000" flipH="1">
            <a:off x="2750331" y="3286130"/>
            <a:ext cx="85725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3428992" y="3286130"/>
            <a:ext cx="85725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071934" y="3286130"/>
            <a:ext cx="85805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214414" y="16430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24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85918" y="16430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20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00298" y="16430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29058" y="16430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3438" y="16430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29388" y="171449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42976" y="31432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16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57356" y="31432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00298" y="314325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14678" y="314325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29058" y="314325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3438" y="314325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Рисунок 65" descr="photo_2020-09-06_20-17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678" y="1428742"/>
            <a:ext cx="1143040" cy="1143008"/>
          </a:xfrm>
          <a:prstGeom prst="rect">
            <a:avLst/>
          </a:prstGeom>
        </p:spPr>
      </p:pic>
      <p:pic>
        <p:nvPicPr>
          <p:cNvPr id="32" name="Рисунок 31" descr="photo_2020-09-22_21-10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8"/>
            <a:ext cx="2214578" cy="1285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Sehrli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ertakni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toping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17_07-17-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702" y="1142990"/>
            <a:ext cx="230957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hoto_2020-09-17_07-11-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142990"/>
            <a:ext cx="171451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2020-09-17_07-12-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142990"/>
            <a:ext cx="242889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2020-09-17_07-20-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3286130"/>
            <a:ext cx="2857520" cy="166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2020-09-17_07-12-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2714626"/>
            <a:ext cx="157163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71802" y="192880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en-US" sz="3600" dirty="0" smtClean="0">
                <a:latin typeface="Arial" pitchFamily="34" charset="0"/>
                <a:cs typeface="Arial" pitchFamily="34" charset="0"/>
              </a:rPr>
              <a:t>2.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7161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en-US" sz="3600" dirty="0" smtClean="0">
                <a:latin typeface="Arial" pitchFamily="34" charset="0"/>
                <a:cs typeface="Arial" pitchFamily="34" charset="0"/>
              </a:rPr>
              <a:t>1.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142874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3.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3786196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3786196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5.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Aloqasi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yo‘q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so‘zlarni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toping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19_14-26-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90"/>
            <a:ext cx="3217335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9820" y="1214428"/>
            <a:ext cx="5844292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Ota,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farzand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tikuvchi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novvoy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qo‘shni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maslahat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qo‘rqmas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dono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burgut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va’da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ilon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uzum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vazir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xola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non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dugona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to‘ti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sumalak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to‘y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maqsad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286</Words>
  <PresentationFormat>Экран (16:9)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Maqollarni to‘ldiring</vt:lpstr>
      <vt:lpstr>Topishmoqning javobini toping</vt:lpstr>
      <vt:lpstr>Ezop hayoti bilan bog‘liq so‘zlarni izohlang</vt:lpstr>
      <vt:lpstr>Masallarning g‘oyaviy mazmunini aniqlang</vt:lpstr>
      <vt:lpstr>Tezkor savollarga qisqa javoblar</vt:lpstr>
      <vt:lpstr>Sonlarni harflarga  o‘giring</vt:lpstr>
      <vt:lpstr> Sehrli ertakni toping</vt:lpstr>
      <vt:lpstr>Aloqasi yo‘q so‘zlarni toping</vt:lpstr>
      <vt:lpstr>Jumla kimga tegishli?</vt:lpstr>
      <vt:lpstr>Ertak yarating</vt:lpstr>
      <vt:lpstr>Ortiqchasini toping</vt:lpstr>
      <vt:lpstr>Mustaqil bajarish uchun topshiriq: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54</cp:revision>
  <dcterms:created xsi:type="dcterms:W3CDTF">2020-08-23T10:25:57Z</dcterms:created>
  <dcterms:modified xsi:type="dcterms:W3CDTF">2020-09-23T05:11:41Z</dcterms:modified>
</cp:coreProperties>
</file>