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9" r:id="rId13"/>
    <p:sldId id="270" r:id="rId14"/>
    <p:sldId id="271" r:id="rId15"/>
    <p:sldId id="272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24" autoAdjust="0"/>
  </p:normalViewPr>
  <p:slideViewPr>
    <p:cSldViewPr>
      <p:cViewPr>
        <p:scale>
          <a:sx n="97" d="100"/>
          <a:sy n="97" d="100"/>
        </p:scale>
        <p:origin x="-510" y="-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F6842A-2A0E-4FD1-8F3F-270A02063F31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A38A3E31-6407-4E93-A4B6-989C3BD0F6B4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200" dirty="0" smtClean="0">
              <a:latin typeface="Arial" pitchFamily="34" charset="0"/>
              <a:cs typeface="Arial" pitchFamily="34" charset="0"/>
            </a:rPr>
            <a:t>Men </a:t>
          </a:r>
          <a:r>
            <a:rPr lang="en-US" sz="3200" dirty="0" err="1" smtClean="0">
              <a:latin typeface="Arial" pitchFamily="34" charset="0"/>
              <a:cs typeface="Arial" pitchFamily="34" charset="0"/>
            </a:rPr>
            <a:t>yoqtirgan</a:t>
          </a:r>
          <a:r>
            <a:rPr lang="en-US" sz="3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dirty="0" err="1" smtClean="0">
              <a:latin typeface="Arial" pitchFamily="34" charset="0"/>
              <a:cs typeface="Arial" pitchFamily="34" charset="0"/>
            </a:rPr>
            <a:t>asar</a:t>
          </a:r>
          <a:r>
            <a:rPr lang="en-US" sz="3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dirty="0" err="1" smtClean="0">
              <a:latin typeface="Arial" pitchFamily="34" charset="0"/>
              <a:cs typeface="Arial" pitchFamily="34" charset="0"/>
            </a:rPr>
            <a:t>qahramoni</a:t>
          </a:r>
          <a:endParaRPr lang="ru-RU" sz="3200" dirty="0">
            <a:latin typeface="Arial" pitchFamily="34" charset="0"/>
            <a:cs typeface="Arial" pitchFamily="34" charset="0"/>
          </a:endParaRPr>
        </a:p>
      </dgm:t>
    </dgm:pt>
    <dgm:pt modelId="{47A7B06A-BC4E-40CC-A141-9C37AB6E81D9}" type="parTrans" cxnId="{C0071D38-7AB1-4C93-BD9C-C51CBF368068}">
      <dgm:prSet/>
      <dgm:spPr/>
      <dgm:t>
        <a:bodyPr/>
        <a:lstStyle/>
        <a:p>
          <a:endParaRPr lang="ru-RU"/>
        </a:p>
      </dgm:t>
    </dgm:pt>
    <dgm:pt modelId="{6748ADFD-E7C7-4965-BB77-024A508422B7}" type="sibTrans" cxnId="{C0071D38-7AB1-4C93-BD9C-C51CBF368068}">
      <dgm:prSet/>
      <dgm:spPr/>
      <dgm:t>
        <a:bodyPr/>
        <a:lstStyle/>
        <a:p>
          <a:endParaRPr lang="ru-RU"/>
        </a:p>
      </dgm:t>
    </dgm:pt>
    <dgm:pt modelId="{2F9C0AEE-A775-456E-A428-DAF876394CCF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200" dirty="0" smtClean="0">
              <a:latin typeface="Arial" pitchFamily="34" charset="0"/>
              <a:cs typeface="Arial" pitchFamily="34" charset="0"/>
            </a:rPr>
            <a:t>Men </a:t>
          </a:r>
          <a:r>
            <a:rPr lang="en-US" sz="3200" dirty="0" err="1" smtClean="0">
              <a:latin typeface="Arial" pitchFamily="34" charset="0"/>
              <a:cs typeface="Arial" pitchFamily="34" charset="0"/>
            </a:rPr>
            <a:t>yoqtirgan</a:t>
          </a:r>
          <a:r>
            <a:rPr lang="en-US" sz="3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dirty="0" err="1" smtClean="0">
              <a:latin typeface="Arial" pitchFamily="34" charset="0"/>
              <a:cs typeface="Arial" pitchFamily="34" charset="0"/>
            </a:rPr>
            <a:t>ertak</a:t>
          </a:r>
          <a:endParaRPr lang="ru-RU" sz="3200" dirty="0">
            <a:latin typeface="Arial" pitchFamily="34" charset="0"/>
            <a:cs typeface="Arial" pitchFamily="34" charset="0"/>
          </a:endParaRPr>
        </a:p>
      </dgm:t>
    </dgm:pt>
    <dgm:pt modelId="{49CF2014-D951-46E9-A5C0-DD05793BDEFF}" type="parTrans" cxnId="{22F3CF41-122B-467E-84FF-357D5AB853E1}">
      <dgm:prSet/>
      <dgm:spPr/>
      <dgm:t>
        <a:bodyPr/>
        <a:lstStyle/>
        <a:p>
          <a:endParaRPr lang="ru-RU"/>
        </a:p>
      </dgm:t>
    </dgm:pt>
    <dgm:pt modelId="{3D0CCAED-7597-48E8-A898-1C884F94EA29}" type="sibTrans" cxnId="{22F3CF41-122B-467E-84FF-357D5AB853E1}">
      <dgm:prSet/>
      <dgm:spPr/>
      <dgm:t>
        <a:bodyPr/>
        <a:lstStyle/>
        <a:p>
          <a:endParaRPr lang="ru-RU"/>
        </a:p>
      </dgm:t>
    </dgm:pt>
    <dgm:pt modelId="{77ED667F-793A-4CAC-98F0-3686B4B258AA}" type="pres">
      <dgm:prSet presAssocID="{A0F6842A-2A0E-4FD1-8F3F-270A02063F31}" presName="linearFlow" presStyleCnt="0">
        <dgm:presLayoutVars>
          <dgm:dir/>
          <dgm:resizeHandles val="exact"/>
        </dgm:presLayoutVars>
      </dgm:prSet>
      <dgm:spPr/>
    </dgm:pt>
    <dgm:pt modelId="{3278869F-836B-425A-A740-71A5D7F2E0E1}" type="pres">
      <dgm:prSet presAssocID="{2F9C0AEE-A775-456E-A428-DAF876394CCF}" presName="composite" presStyleCnt="0"/>
      <dgm:spPr/>
    </dgm:pt>
    <dgm:pt modelId="{2E784664-411C-485A-B596-D0DAA0B72DCB}" type="pres">
      <dgm:prSet presAssocID="{2F9C0AEE-A775-456E-A428-DAF876394CCF}" presName="imgShp" presStyleLbl="fgImgPlace1" presStyleIdx="0" presStyleCnt="2" custScaleX="39927" custScaleY="33441" custLinFactNeighborX="35032" custLinFactNeighborY="-968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177F6A94-4E2B-4F04-8FC7-282E498FE5A8}" type="pres">
      <dgm:prSet presAssocID="{2F9C0AEE-A775-456E-A428-DAF876394CCF}" presName="txShp" presStyleLbl="node1" presStyleIdx="0" presStyleCnt="2" custScaleX="105703" custScaleY="24451" custLinFactNeighborX="17964" custLinFactNeighborY="-108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6F6D29-9A87-4D95-8A39-17513197B0D0}" type="pres">
      <dgm:prSet presAssocID="{3D0CCAED-7597-48E8-A898-1C884F94EA29}" presName="spacing" presStyleCnt="0"/>
      <dgm:spPr/>
    </dgm:pt>
    <dgm:pt modelId="{6787BE02-53C5-4981-8C89-3C9A6F9F05A8}" type="pres">
      <dgm:prSet presAssocID="{A38A3E31-6407-4E93-A4B6-989C3BD0F6B4}" presName="composite" presStyleCnt="0"/>
      <dgm:spPr/>
    </dgm:pt>
    <dgm:pt modelId="{D0491680-D288-4C92-8EC1-421905F3321F}" type="pres">
      <dgm:prSet presAssocID="{A38A3E31-6407-4E93-A4B6-989C3BD0F6B4}" presName="imgShp" presStyleLbl="fgImgPlace1" presStyleIdx="1" presStyleCnt="2" custScaleX="43534" custScaleY="36817" custLinFactNeighborX="10702" custLinFactNeighborY="-3698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93F27A5-6D5D-4401-861F-7562A3E83C84}" type="pres">
      <dgm:prSet presAssocID="{A38A3E31-6407-4E93-A4B6-989C3BD0F6B4}" presName="txShp" presStyleLbl="node1" presStyleIdx="1" presStyleCnt="2" custScaleX="130479" custScaleY="24389" custLinFactNeighborX="9665" custLinFactNeighborY="-382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F300EBE-7196-4C2D-A2B8-D8E7A4E3D3D0}" type="presOf" srcId="{A0F6842A-2A0E-4FD1-8F3F-270A02063F31}" destId="{77ED667F-793A-4CAC-98F0-3686B4B258AA}" srcOrd="0" destOrd="0" presId="urn:microsoft.com/office/officeart/2005/8/layout/vList3#1"/>
    <dgm:cxn modelId="{C0071D38-7AB1-4C93-BD9C-C51CBF368068}" srcId="{A0F6842A-2A0E-4FD1-8F3F-270A02063F31}" destId="{A38A3E31-6407-4E93-A4B6-989C3BD0F6B4}" srcOrd="1" destOrd="0" parTransId="{47A7B06A-BC4E-40CC-A141-9C37AB6E81D9}" sibTransId="{6748ADFD-E7C7-4965-BB77-024A508422B7}"/>
    <dgm:cxn modelId="{676F6EB9-E4D2-44EE-A5F8-F707CF76CBF8}" type="presOf" srcId="{2F9C0AEE-A775-456E-A428-DAF876394CCF}" destId="{177F6A94-4E2B-4F04-8FC7-282E498FE5A8}" srcOrd="0" destOrd="0" presId="urn:microsoft.com/office/officeart/2005/8/layout/vList3#1"/>
    <dgm:cxn modelId="{22F3CF41-122B-467E-84FF-357D5AB853E1}" srcId="{A0F6842A-2A0E-4FD1-8F3F-270A02063F31}" destId="{2F9C0AEE-A775-456E-A428-DAF876394CCF}" srcOrd="0" destOrd="0" parTransId="{49CF2014-D951-46E9-A5C0-DD05793BDEFF}" sibTransId="{3D0CCAED-7597-48E8-A898-1C884F94EA29}"/>
    <dgm:cxn modelId="{1261C72A-7ACB-4CD5-A169-B491210EB8C9}" type="presOf" srcId="{A38A3E31-6407-4E93-A4B6-989C3BD0F6B4}" destId="{793F27A5-6D5D-4401-861F-7562A3E83C84}" srcOrd="0" destOrd="0" presId="urn:microsoft.com/office/officeart/2005/8/layout/vList3#1"/>
    <dgm:cxn modelId="{C283F2E9-8CA4-4D68-A57D-BA21B9E6C6B4}" type="presParOf" srcId="{77ED667F-793A-4CAC-98F0-3686B4B258AA}" destId="{3278869F-836B-425A-A740-71A5D7F2E0E1}" srcOrd="0" destOrd="0" presId="urn:microsoft.com/office/officeart/2005/8/layout/vList3#1"/>
    <dgm:cxn modelId="{DA6860CB-F94C-4EFE-83C5-D66CAB80B283}" type="presParOf" srcId="{3278869F-836B-425A-A740-71A5D7F2E0E1}" destId="{2E784664-411C-485A-B596-D0DAA0B72DCB}" srcOrd="0" destOrd="0" presId="urn:microsoft.com/office/officeart/2005/8/layout/vList3#1"/>
    <dgm:cxn modelId="{B2B8CC46-83AA-43D6-8153-B231C9F8D048}" type="presParOf" srcId="{3278869F-836B-425A-A740-71A5D7F2E0E1}" destId="{177F6A94-4E2B-4F04-8FC7-282E498FE5A8}" srcOrd="1" destOrd="0" presId="urn:microsoft.com/office/officeart/2005/8/layout/vList3#1"/>
    <dgm:cxn modelId="{4F7A337F-2F66-4464-A6A0-09B8D5C23DD1}" type="presParOf" srcId="{77ED667F-793A-4CAC-98F0-3686B4B258AA}" destId="{566F6D29-9A87-4D95-8A39-17513197B0D0}" srcOrd="1" destOrd="0" presId="urn:microsoft.com/office/officeart/2005/8/layout/vList3#1"/>
    <dgm:cxn modelId="{96925415-241C-4338-964D-C516DE4E1101}" type="presParOf" srcId="{77ED667F-793A-4CAC-98F0-3686B4B258AA}" destId="{6787BE02-53C5-4981-8C89-3C9A6F9F05A8}" srcOrd="2" destOrd="0" presId="urn:microsoft.com/office/officeart/2005/8/layout/vList3#1"/>
    <dgm:cxn modelId="{AD03E750-85E3-4D8D-AF40-E8F451F925F1}" type="presParOf" srcId="{6787BE02-53C5-4981-8C89-3C9A6F9F05A8}" destId="{D0491680-D288-4C92-8EC1-421905F3321F}" srcOrd="0" destOrd="0" presId="urn:microsoft.com/office/officeart/2005/8/layout/vList3#1"/>
    <dgm:cxn modelId="{D3F8E942-B82C-48FF-B473-AC684531FCF6}" type="presParOf" srcId="{6787BE02-53C5-4981-8C89-3C9A6F9F05A8}" destId="{793F27A5-6D5D-4401-861F-7562A3E83C84}" srcOrd="1" destOrd="0" presId="urn:microsoft.com/office/officeart/2005/8/layout/vList3#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7F6A94-4E2B-4F04-8FC7-282E498FE5A8}">
      <dsp:nvSpPr>
        <dsp:cNvPr id="0" name=""/>
        <dsp:cNvSpPr/>
      </dsp:nvSpPr>
      <dsp:spPr>
        <a:xfrm rot="10800000">
          <a:off x="2631583" y="42052"/>
          <a:ext cx="6226728" cy="725591"/>
        </a:xfrm>
        <a:prstGeom prst="homePlate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308600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latin typeface="Arial" pitchFamily="34" charset="0"/>
              <a:cs typeface="Arial" pitchFamily="34" charset="0"/>
            </a:rPr>
            <a:t>Men </a:t>
          </a:r>
          <a:r>
            <a:rPr lang="en-US" sz="3200" kern="1200" dirty="0" err="1" smtClean="0">
              <a:latin typeface="Arial" pitchFamily="34" charset="0"/>
              <a:cs typeface="Arial" pitchFamily="34" charset="0"/>
            </a:rPr>
            <a:t>yoqtirgan</a:t>
          </a:r>
          <a:r>
            <a:rPr lang="en-US" sz="32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kern="1200" dirty="0" err="1" smtClean="0">
              <a:latin typeface="Arial" pitchFamily="34" charset="0"/>
              <a:cs typeface="Arial" pitchFamily="34" charset="0"/>
            </a:rPr>
            <a:t>ertak</a:t>
          </a:r>
          <a:endParaRPr lang="ru-RU" sz="3200" kern="1200" dirty="0">
            <a:latin typeface="Arial" pitchFamily="34" charset="0"/>
            <a:cs typeface="Arial" pitchFamily="34" charset="0"/>
          </a:endParaRPr>
        </a:p>
      </dsp:txBody>
      <dsp:txXfrm rot="10800000">
        <a:off x="2812981" y="42052"/>
        <a:ext cx="6045330" cy="725591"/>
      </dsp:txXfrm>
    </dsp:sp>
    <dsp:sp modelId="{2E784664-411C-485A-B596-D0DAA0B72DCB}">
      <dsp:nvSpPr>
        <dsp:cNvPr id="0" name=""/>
        <dsp:cNvSpPr/>
      </dsp:nvSpPr>
      <dsp:spPr>
        <a:xfrm>
          <a:off x="2122285" y="0"/>
          <a:ext cx="1386906" cy="992373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3F27A5-6D5D-4401-861F-7562A3E83C84}">
      <dsp:nvSpPr>
        <dsp:cNvPr id="0" name=""/>
        <dsp:cNvSpPr/>
      </dsp:nvSpPr>
      <dsp:spPr>
        <a:xfrm rot="10800000">
          <a:off x="1155385" y="1121831"/>
          <a:ext cx="7686227" cy="723751"/>
        </a:xfrm>
        <a:prstGeom prst="homePlate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308600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latin typeface="Arial" pitchFamily="34" charset="0"/>
              <a:cs typeface="Arial" pitchFamily="34" charset="0"/>
            </a:rPr>
            <a:t>Men </a:t>
          </a:r>
          <a:r>
            <a:rPr lang="en-US" sz="3200" kern="1200" dirty="0" err="1" smtClean="0">
              <a:latin typeface="Arial" pitchFamily="34" charset="0"/>
              <a:cs typeface="Arial" pitchFamily="34" charset="0"/>
            </a:rPr>
            <a:t>yoqtirgan</a:t>
          </a:r>
          <a:r>
            <a:rPr lang="en-US" sz="32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kern="1200" dirty="0" err="1" smtClean="0">
              <a:latin typeface="Arial" pitchFamily="34" charset="0"/>
              <a:cs typeface="Arial" pitchFamily="34" charset="0"/>
            </a:rPr>
            <a:t>asar</a:t>
          </a:r>
          <a:r>
            <a:rPr lang="en-US" sz="32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kern="1200" dirty="0" err="1" smtClean="0">
              <a:latin typeface="Arial" pitchFamily="34" charset="0"/>
              <a:cs typeface="Arial" pitchFamily="34" charset="0"/>
            </a:rPr>
            <a:t>qahramoni</a:t>
          </a:r>
          <a:endParaRPr lang="ru-RU" sz="3200" kern="1200" dirty="0">
            <a:latin typeface="Arial" pitchFamily="34" charset="0"/>
            <a:cs typeface="Arial" pitchFamily="34" charset="0"/>
          </a:endParaRPr>
        </a:p>
      </dsp:txBody>
      <dsp:txXfrm rot="10800000">
        <a:off x="1336323" y="1121831"/>
        <a:ext cx="7505289" cy="723751"/>
      </dsp:txXfrm>
    </dsp:sp>
    <dsp:sp modelId="{D0491680-D288-4C92-8EC1-421905F3321F}">
      <dsp:nvSpPr>
        <dsp:cNvPr id="0" name=""/>
        <dsp:cNvSpPr/>
      </dsp:nvSpPr>
      <dsp:spPr>
        <a:xfrm>
          <a:off x="1155409" y="973691"/>
          <a:ext cx="1291886" cy="109255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2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diagramColors" Target="../diagrams/colors1.xml"/><Relationship Id="rId10" Type="http://schemas.microsoft.com/office/2007/relationships/diagramDrawing" Target="../diagrams/drawing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79" y="2437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57290" y="2214560"/>
            <a:ext cx="7215238" cy="501777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>
              <a:lnSpc>
                <a:spcPts val="3471"/>
              </a:lnSpc>
              <a:spcBef>
                <a:spcPts val="196"/>
              </a:spcBef>
            </a:pPr>
            <a:r>
              <a:rPr sz="48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643702" y="321453"/>
            <a:ext cx="1714512" cy="69652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643702" y="361576"/>
            <a:ext cx="1714512" cy="65639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786578" y="375032"/>
            <a:ext cx="1428760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ru-RU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r>
              <a:rPr lang="en-US" sz="28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=""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8" y="342467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0" spc="18" dirty="0" smtClean="0">
                <a:solidFill>
                  <a:sysClr val="window" lastClr="FFFFFF"/>
                </a:solidFill>
              </a:rPr>
              <a:t>  ADABIYOT</a:t>
            </a:r>
            <a:endParaRPr lang="en-US" sz="6000" kern="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820491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=""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925731" y="1054046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=""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705923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=""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856408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641146" y="781949"/>
            <a:ext cx="191550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528175" y="460804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Рисунок 18" descr="photo_2020-08-03_10-20-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60" y="3071816"/>
            <a:ext cx="3429024" cy="18573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Ertaklar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olamida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17_07-11-5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1214428"/>
            <a:ext cx="1285884" cy="1928826"/>
          </a:xfrm>
        </p:spPr>
      </p:pic>
      <p:pic>
        <p:nvPicPr>
          <p:cNvPr id="7" name="Рисунок 6" descr="photo_2020-10-01_11-51-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15140" y="1214428"/>
            <a:ext cx="1357322" cy="185738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4282" y="3143254"/>
            <a:ext cx="24817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Xalq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og‘zaki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ijodi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photo_2020-09-24_00-30-1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3306" y="1214428"/>
            <a:ext cx="1500198" cy="185738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643306" y="2714626"/>
            <a:ext cx="1428759" cy="2616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100" dirty="0" err="1" smtClean="0">
                <a:latin typeface="Arial" pitchFamily="34" charset="0"/>
                <a:cs typeface="Arial" pitchFamily="34" charset="0"/>
              </a:rPr>
              <a:t>Oygul</a:t>
            </a:r>
            <a:r>
              <a:rPr lang="en-US" sz="1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 smtClean="0">
                <a:latin typeface="Arial" pitchFamily="34" charset="0"/>
                <a:cs typeface="Arial" pitchFamily="34" charset="0"/>
              </a:rPr>
              <a:t>Baxtiyor</a:t>
            </a:r>
            <a:endParaRPr lang="ru-RU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14678" y="3000378"/>
            <a:ext cx="22060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Hamid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Olimjon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43636" y="3071816"/>
            <a:ext cx="2666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Aka-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uka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Grimmlar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14282" y="3657614"/>
            <a:ext cx="7572428" cy="914400"/>
          </a:xfrm>
          <a:prstGeom prst="roundRect">
            <a:avLst>
              <a:gd name="adj" fmla="val 34524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Mehnatsevarlikni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halollikni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to‘g‘rilikni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vatanparvarlikni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mehr-oqibatni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sadoqatni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…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3" grpId="0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ertakka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tegishli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01_14-10-4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43636" y="1214428"/>
            <a:ext cx="2877919" cy="2036753"/>
          </a:xfrm>
        </p:spPr>
      </p:pic>
      <p:pic>
        <p:nvPicPr>
          <p:cNvPr id="6" name="Рисунок 5" descr="photo_2020-10-07_09-22-4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1142990"/>
            <a:ext cx="2143140" cy="2214578"/>
          </a:xfrm>
          <a:prstGeom prst="rect">
            <a:avLst/>
          </a:prstGeom>
        </p:spPr>
      </p:pic>
      <p:pic>
        <p:nvPicPr>
          <p:cNvPr id="7" name="Рисунок 6" descr="photo_2020-10-07_09-25-5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8992" y="1142990"/>
            <a:ext cx="2143140" cy="228601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3286130"/>
            <a:ext cx="30460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Uch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og‘a-ini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botirlar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ertagi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14678" y="3500444"/>
            <a:ext cx="31293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Oygul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Baxtiyor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ertak-dostoni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43702" y="3286130"/>
            <a:ext cx="21355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Botir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tikuvchi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ertagi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uchala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ertakda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ishtirok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etadi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photo_2020-10-07_10-01-3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3702" y="1428742"/>
            <a:ext cx="2252774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photo_2020-10-07_10-20-5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428742"/>
            <a:ext cx="2714612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photo_2020-10-07_10-35-5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8992" y="1142990"/>
            <a:ext cx="2714644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/>
          <p:cNvSpPr txBox="1"/>
          <p:nvPr/>
        </p:nvSpPr>
        <p:spPr>
          <a:xfrm>
            <a:off x="500034" y="3643320"/>
            <a:ext cx="15440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sandiq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14810" y="4071948"/>
            <a:ext cx="12105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ajdar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572396" y="3357568"/>
            <a:ext cx="9541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non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ятно 1 8"/>
          <p:cNvSpPr/>
          <p:nvPr/>
        </p:nvSpPr>
        <p:spPr>
          <a:xfrm>
            <a:off x="6572264" y="3286130"/>
            <a:ext cx="914400" cy="914400"/>
          </a:xfrm>
          <a:prstGeom prst="irregularSeal1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Ortiqcha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so‘zni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ajrating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142843" y="1200150"/>
          <a:ext cx="8858312" cy="25908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968220"/>
                <a:gridCol w="2968220"/>
                <a:gridCol w="2921872"/>
              </a:tblGrid>
              <a:tr h="370840">
                <a:tc>
                  <a:txBody>
                    <a:bodyPr/>
                    <a:lstStyle/>
                    <a:p>
                      <a:pPr algn="ctr">
                        <a:buFont typeface="Wingdings" pitchFamily="2" charset="2"/>
                        <a:buNone/>
                      </a:pPr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“</a:t>
                      </a:r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Uch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og‘a-ini</a:t>
                      </a:r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botirlar</a:t>
                      </a:r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” </a:t>
                      </a:r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ertagi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“</a:t>
                      </a:r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Oygul</a:t>
                      </a:r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bilan</a:t>
                      </a:r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Baxtiyor</a:t>
                      </a:r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” </a:t>
                      </a:r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ertak-dostoni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“</a:t>
                      </a:r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Botir</a:t>
                      </a:r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tikuvchi</a:t>
                      </a:r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” </a:t>
                      </a:r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ertagi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ota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qul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Tarlon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novvoy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bog‘bon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o‘tinchi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chol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qirol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tikuvchi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ulkan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odam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qaroqchi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meva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Darxon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pishloq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Овал 9"/>
          <p:cNvSpPr/>
          <p:nvPr/>
        </p:nvSpPr>
        <p:spPr>
          <a:xfrm>
            <a:off x="428596" y="3786196"/>
            <a:ext cx="2214578" cy="64294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tikuvchi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069079" y="3839948"/>
            <a:ext cx="2857520" cy="71438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ulkan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odam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215074" y="3857634"/>
            <a:ext cx="2643174" cy="57150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novvoy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Mos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maqol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tanlang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844" y="1071552"/>
            <a:ext cx="76482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Albatta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yolg‘on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so‘zlamaymiz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debdi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O‘rtancha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botir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2071684"/>
            <a:ext cx="82044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Podshoh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bechora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to‘tining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begunoh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o‘lganiga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qayg‘uribdi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lekin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o‘tgan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5720" y="3571882"/>
            <a:ext cx="81323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“U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uzzukun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deraza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yonidagi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stolda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oyoqlarini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qimtib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o‘tirib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tikkani-tikkan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71472" y="1500180"/>
            <a:ext cx="8001056" cy="500066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Boshingga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qilich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kelsa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rost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gapir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00034" y="2857502"/>
            <a:ext cx="8001056" cy="500066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So‘ngi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pushaymon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o‘zingga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dushman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57158" y="4429138"/>
            <a:ext cx="6715172" cy="500048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Hunar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hunardan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rizqing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unar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Xato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ma’lumotni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toping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42910" y="2143122"/>
            <a:ext cx="7143800" cy="42862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Qo‘zg‘olonga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keksa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qul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Darxon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boshchilik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6714" y="2714626"/>
            <a:ext cx="9001156" cy="571504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Daryoda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uch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oqqan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sandiq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Jurjon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yurtga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kelib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qolibdi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5720" y="3429006"/>
            <a:ext cx="7358114" cy="35719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Baxtiyor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baliq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qornida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yotganida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gavhar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topib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olibdi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4282" y="3857634"/>
            <a:ext cx="5929354" cy="42862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Oygul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Baxtiyor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Susambilga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yo‘l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52400" y="4458395"/>
            <a:ext cx="6072230" cy="50004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Jambilga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Tarlon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otani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rahbar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tayinladi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1142976" y="1071552"/>
            <a:ext cx="6500858" cy="1033272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Oygul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Baxtiyor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ertak-dostoni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трелка влево 12"/>
          <p:cNvSpPr/>
          <p:nvPr/>
        </p:nvSpPr>
        <p:spPr>
          <a:xfrm>
            <a:off x="7643834" y="3357568"/>
            <a:ext cx="978408" cy="500066"/>
          </a:xfrm>
          <a:prstGeom prst="lef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Ketma-ketlikni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aniqlang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 descr="photo_2020-10-01_11-51-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214428"/>
            <a:ext cx="1571636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photo_2020-10-01_12-50-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86710" y="1357304"/>
            <a:ext cx="1141355" cy="1000132"/>
          </a:xfrm>
          <a:prstGeom prst="rect">
            <a:avLst/>
          </a:prstGeom>
        </p:spPr>
      </p:pic>
      <p:pic>
        <p:nvPicPr>
          <p:cNvPr id="10" name="Рисунок 9" descr="photo_2020-10-03_21-37-2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0232" y="1214428"/>
            <a:ext cx="1571636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photo_2020-10-01_19-11-26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5074" y="1214428"/>
            <a:ext cx="1643050" cy="18192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photo_2020-10-03_22-49-5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86050" y="3143254"/>
            <a:ext cx="1527089" cy="17144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photo_2020-10-03_21-39-44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720" y="3357568"/>
            <a:ext cx="1643074" cy="14525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photo_2020-10-03_21-38-18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286380" y="3286130"/>
            <a:ext cx="1571636" cy="1714512"/>
          </a:xfrm>
          <a:prstGeom prst="rect">
            <a:avLst/>
          </a:prstGeom>
        </p:spPr>
      </p:pic>
      <p:pic>
        <p:nvPicPr>
          <p:cNvPr id="15" name="Рисунок 14" descr="photo_2020-10-03_21-39-34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43306" y="1285866"/>
            <a:ext cx="1928826" cy="16335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Пятно 1 16"/>
          <p:cNvSpPr/>
          <p:nvPr/>
        </p:nvSpPr>
        <p:spPr>
          <a:xfrm>
            <a:off x="8001024" y="2428874"/>
            <a:ext cx="914400" cy="914400"/>
          </a:xfrm>
          <a:prstGeom prst="irregularSeal1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ятно 1 17"/>
          <p:cNvSpPr/>
          <p:nvPr/>
        </p:nvSpPr>
        <p:spPr>
          <a:xfrm>
            <a:off x="5643570" y="1142990"/>
            <a:ext cx="914400" cy="914400"/>
          </a:xfrm>
          <a:prstGeom prst="irregularSeal1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ятно 1 18"/>
          <p:cNvSpPr/>
          <p:nvPr/>
        </p:nvSpPr>
        <p:spPr>
          <a:xfrm>
            <a:off x="1500166" y="4071948"/>
            <a:ext cx="914400" cy="914400"/>
          </a:xfrm>
          <a:prstGeom prst="irregularSeal1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3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ятно 1 19"/>
          <p:cNvSpPr/>
          <p:nvPr/>
        </p:nvSpPr>
        <p:spPr>
          <a:xfrm>
            <a:off x="4786314" y="2428874"/>
            <a:ext cx="914400" cy="914400"/>
          </a:xfrm>
          <a:prstGeom prst="irregularSeal1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4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ятно 1 20"/>
          <p:cNvSpPr/>
          <p:nvPr/>
        </p:nvSpPr>
        <p:spPr>
          <a:xfrm>
            <a:off x="4214810" y="4000510"/>
            <a:ext cx="914400" cy="914400"/>
          </a:xfrm>
          <a:prstGeom prst="irregularSeal1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5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ятно 1 21"/>
          <p:cNvSpPr/>
          <p:nvPr/>
        </p:nvSpPr>
        <p:spPr>
          <a:xfrm>
            <a:off x="6858016" y="4229100"/>
            <a:ext cx="914400" cy="914400"/>
          </a:xfrm>
          <a:prstGeom prst="irregularSeal1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6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ятно 1 22"/>
          <p:cNvSpPr/>
          <p:nvPr/>
        </p:nvSpPr>
        <p:spPr>
          <a:xfrm>
            <a:off x="1643042" y="2357436"/>
            <a:ext cx="914400" cy="914400"/>
          </a:xfrm>
          <a:prstGeom prst="irregularSeal1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7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44" y="1200150"/>
          <a:ext cx="8858312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 descr="photo_2020-09-17_07-11-5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6887">
            <a:off x="693496" y="3234732"/>
            <a:ext cx="1285884" cy="1643074"/>
          </a:xfrm>
          <a:prstGeom prst="rect">
            <a:avLst/>
          </a:prstGeom>
        </p:spPr>
      </p:pic>
      <p:pic>
        <p:nvPicPr>
          <p:cNvPr id="7" name="Рисунок 6" descr="photo_2020-09-24_00-06-3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21376430">
            <a:off x="2840250" y="3187868"/>
            <a:ext cx="1428760" cy="1714494"/>
          </a:xfrm>
          <a:prstGeom prst="rect">
            <a:avLst/>
          </a:prstGeom>
        </p:spPr>
      </p:pic>
      <p:pic>
        <p:nvPicPr>
          <p:cNvPr id="8" name="Рисунок 7" descr="photo_2020-10-01_11-51-07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391876">
            <a:off x="4954918" y="3143215"/>
            <a:ext cx="1357322" cy="1785932"/>
          </a:xfrm>
          <a:prstGeom prst="rect">
            <a:avLst/>
          </a:prstGeom>
        </p:spPr>
      </p:pic>
      <p:pic>
        <p:nvPicPr>
          <p:cNvPr id="9" name="Рисунок 8" descr="photo_2020-09-05_22-20-33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42844" y="1142990"/>
            <a:ext cx="1571604" cy="8572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789</TotalTime>
  <Words>232</Words>
  <Application>Microsoft Office PowerPoint</Application>
  <PresentationFormat>Экран (16:9)</PresentationFormat>
  <Paragraphs>66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Ertaklar olamida</vt:lpstr>
      <vt:lpstr>Qaysi ertakka tegishli</vt:lpstr>
      <vt:lpstr>Har uchala ertakda ishtirok etadi</vt:lpstr>
      <vt:lpstr>Ortiqcha so‘zni ajrating</vt:lpstr>
      <vt:lpstr>Mos maqol tanlang</vt:lpstr>
      <vt:lpstr>Xato ma’lumotni toping</vt:lpstr>
      <vt:lpstr>Ketma-ketlikni aniqlang</vt:lpstr>
      <vt:lpstr>Mustaqil bajarish uchun topshiriq: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lenovo</cp:lastModifiedBy>
  <cp:revision>33</cp:revision>
  <dcterms:created xsi:type="dcterms:W3CDTF">2020-08-23T10:25:57Z</dcterms:created>
  <dcterms:modified xsi:type="dcterms:W3CDTF">2020-10-08T02:23:39Z</dcterms:modified>
</cp:coreProperties>
</file>