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6842A-2A0E-4FD1-8F3F-270A02063F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38A3E31-6407-4E93-A4B6-989C3BD0F6B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Men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yoqtirgan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asar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qahramoni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47A7B06A-BC4E-40CC-A141-9C37AB6E81D9}" type="parTrans" cxnId="{C0071D38-7AB1-4C93-BD9C-C51CBF368068}">
      <dgm:prSet/>
      <dgm:spPr/>
      <dgm:t>
        <a:bodyPr/>
        <a:lstStyle/>
        <a:p>
          <a:endParaRPr lang="ru-RU"/>
        </a:p>
      </dgm:t>
    </dgm:pt>
    <dgm:pt modelId="{6748ADFD-E7C7-4965-BB77-024A508422B7}" type="sibTrans" cxnId="{C0071D38-7AB1-4C93-BD9C-C51CBF368068}">
      <dgm:prSet/>
      <dgm:spPr/>
      <dgm:t>
        <a:bodyPr/>
        <a:lstStyle/>
        <a:p>
          <a:endParaRPr lang="ru-RU"/>
        </a:p>
      </dgm:t>
    </dgm:pt>
    <dgm:pt modelId="{2F9C0AEE-A775-456E-A428-DAF876394CC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Men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yoqtirgan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ertak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49CF2014-D951-46E9-A5C0-DD05793BDEFF}" type="parTrans" cxnId="{22F3CF41-122B-467E-84FF-357D5AB853E1}">
      <dgm:prSet/>
      <dgm:spPr/>
      <dgm:t>
        <a:bodyPr/>
        <a:lstStyle/>
        <a:p>
          <a:endParaRPr lang="ru-RU"/>
        </a:p>
      </dgm:t>
    </dgm:pt>
    <dgm:pt modelId="{3D0CCAED-7597-48E8-A898-1C884F94EA29}" type="sibTrans" cxnId="{22F3CF41-122B-467E-84FF-357D5AB853E1}">
      <dgm:prSet/>
      <dgm:spPr/>
      <dgm:t>
        <a:bodyPr/>
        <a:lstStyle/>
        <a:p>
          <a:endParaRPr lang="ru-RU"/>
        </a:p>
      </dgm:t>
    </dgm:pt>
    <dgm:pt modelId="{77ED667F-793A-4CAC-98F0-3686B4B258AA}" type="pres">
      <dgm:prSet presAssocID="{A0F6842A-2A0E-4FD1-8F3F-270A02063F31}" presName="linearFlow" presStyleCnt="0">
        <dgm:presLayoutVars>
          <dgm:dir/>
          <dgm:resizeHandles val="exact"/>
        </dgm:presLayoutVars>
      </dgm:prSet>
      <dgm:spPr/>
    </dgm:pt>
    <dgm:pt modelId="{3278869F-836B-425A-A740-71A5D7F2E0E1}" type="pres">
      <dgm:prSet presAssocID="{2F9C0AEE-A775-456E-A428-DAF876394CCF}" presName="composite" presStyleCnt="0"/>
      <dgm:spPr/>
    </dgm:pt>
    <dgm:pt modelId="{2E784664-411C-485A-B596-D0DAA0B72DCB}" type="pres">
      <dgm:prSet presAssocID="{2F9C0AEE-A775-456E-A428-DAF876394CCF}" presName="imgShp" presStyleLbl="fgImgPlace1" presStyleIdx="0" presStyleCnt="2" custScaleX="39927" custScaleY="33441" custLinFactNeighborX="35032" custLinFactNeighborY="-96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7F6A94-4E2B-4F04-8FC7-282E498FE5A8}" type="pres">
      <dgm:prSet presAssocID="{2F9C0AEE-A775-456E-A428-DAF876394CCF}" presName="txShp" presStyleLbl="node1" presStyleIdx="0" presStyleCnt="2" custScaleX="105703" custScaleY="24451" custLinFactNeighborX="17964" custLinFactNeighborY="-10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F6D29-9A87-4D95-8A39-17513197B0D0}" type="pres">
      <dgm:prSet presAssocID="{3D0CCAED-7597-48E8-A898-1C884F94EA29}" presName="spacing" presStyleCnt="0"/>
      <dgm:spPr/>
    </dgm:pt>
    <dgm:pt modelId="{6787BE02-53C5-4981-8C89-3C9A6F9F05A8}" type="pres">
      <dgm:prSet presAssocID="{A38A3E31-6407-4E93-A4B6-989C3BD0F6B4}" presName="composite" presStyleCnt="0"/>
      <dgm:spPr/>
    </dgm:pt>
    <dgm:pt modelId="{D0491680-D288-4C92-8EC1-421905F3321F}" type="pres">
      <dgm:prSet presAssocID="{A38A3E31-6407-4E93-A4B6-989C3BD0F6B4}" presName="imgShp" presStyleLbl="fgImgPlace1" presStyleIdx="1" presStyleCnt="2" custScaleX="43534" custScaleY="36817" custLinFactNeighborX="10702" custLinFactNeighborY="-369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3F27A5-6D5D-4401-861F-7562A3E83C84}" type="pres">
      <dgm:prSet presAssocID="{A38A3E31-6407-4E93-A4B6-989C3BD0F6B4}" presName="txShp" presStyleLbl="node1" presStyleIdx="1" presStyleCnt="2" custScaleX="130479" custScaleY="24389" custLinFactNeighborX="9665" custLinFactNeighborY="-3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00EBE-7196-4C2D-A2B8-D8E7A4E3D3D0}" type="presOf" srcId="{A0F6842A-2A0E-4FD1-8F3F-270A02063F31}" destId="{77ED667F-793A-4CAC-98F0-3686B4B258AA}" srcOrd="0" destOrd="0" presId="urn:microsoft.com/office/officeart/2005/8/layout/vList3#1"/>
    <dgm:cxn modelId="{C0071D38-7AB1-4C93-BD9C-C51CBF368068}" srcId="{A0F6842A-2A0E-4FD1-8F3F-270A02063F31}" destId="{A38A3E31-6407-4E93-A4B6-989C3BD0F6B4}" srcOrd="1" destOrd="0" parTransId="{47A7B06A-BC4E-40CC-A141-9C37AB6E81D9}" sibTransId="{6748ADFD-E7C7-4965-BB77-024A508422B7}"/>
    <dgm:cxn modelId="{676F6EB9-E4D2-44EE-A5F8-F707CF76CBF8}" type="presOf" srcId="{2F9C0AEE-A775-456E-A428-DAF876394CCF}" destId="{177F6A94-4E2B-4F04-8FC7-282E498FE5A8}" srcOrd="0" destOrd="0" presId="urn:microsoft.com/office/officeart/2005/8/layout/vList3#1"/>
    <dgm:cxn modelId="{22F3CF41-122B-467E-84FF-357D5AB853E1}" srcId="{A0F6842A-2A0E-4FD1-8F3F-270A02063F31}" destId="{2F9C0AEE-A775-456E-A428-DAF876394CCF}" srcOrd="0" destOrd="0" parTransId="{49CF2014-D951-46E9-A5C0-DD05793BDEFF}" sibTransId="{3D0CCAED-7597-48E8-A898-1C884F94EA29}"/>
    <dgm:cxn modelId="{1261C72A-7ACB-4CD5-A169-B491210EB8C9}" type="presOf" srcId="{A38A3E31-6407-4E93-A4B6-989C3BD0F6B4}" destId="{793F27A5-6D5D-4401-861F-7562A3E83C84}" srcOrd="0" destOrd="0" presId="urn:microsoft.com/office/officeart/2005/8/layout/vList3#1"/>
    <dgm:cxn modelId="{C283F2E9-8CA4-4D68-A57D-BA21B9E6C6B4}" type="presParOf" srcId="{77ED667F-793A-4CAC-98F0-3686B4B258AA}" destId="{3278869F-836B-425A-A740-71A5D7F2E0E1}" srcOrd="0" destOrd="0" presId="urn:microsoft.com/office/officeart/2005/8/layout/vList3#1"/>
    <dgm:cxn modelId="{DA6860CB-F94C-4EFE-83C5-D66CAB80B283}" type="presParOf" srcId="{3278869F-836B-425A-A740-71A5D7F2E0E1}" destId="{2E784664-411C-485A-B596-D0DAA0B72DCB}" srcOrd="0" destOrd="0" presId="urn:microsoft.com/office/officeart/2005/8/layout/vList3#1"/>
    <dgm:cxn modelId="{B2B8CC46-83AA-43D6-8153-B231C9F8D048}" type="presParOf" srcId="{3278869F-836B-425A-A740-71A5D7F2E0E1}" destId="{177F6A94-4E2B-4F04-8FC7-282E498FE5A8}" srcOrd="1" destOrd="0" presId="urn:microsoft.com/office/officeart/2005/8/layout/vList3#1"/>
    <dgm:cxn modelId="{4F7A337F-2F66-4464-A6A0-09B8D5C23DD1}" type="presParOf" srcId="{77ED667F-793A-4CAC-98F0-3686B4B258AA}" destId="{566F6D29-9A87-4D95-8A39-17513197B0D0}" srcOrd="1" destOrd="0" presId="urn:microsoft.com/office/officeart/2005/8/layout/vList3#1"/>
    <dgm:cxn modelId="{96925415-241C-4338-964D-C516DE4E1101}" type="presParOf" srcId="{77ED667F-793A-4CAC-98F0-3686B4B258AA}" destId="{6787BE02-53C5-4981-8C89-3C9A6F9F05A8}" srcOrd="2" destOrd="0" presId="urn:microsoft.com/office/officeart/2005/8/layout/vList3#1"/>
    <dgm:cxn modelId="{AD03E750-85E3-4D8D-AF40-E8F451F925F1}" type="presParOf" srcId="{6787BE02-53C5-4981-8C89-3C9A6F9F05A8}" destId="{D0491680-D288-4C92-8EC1-421905F3321F}" srcOrd="0" destOrd="0" presId="urn:microsoft.com/office/officeart/2005/8/layout/vList3#1"/>
    <dgm:cxn modelId="{D3F8E942-B82C-48FF-B473-AC684531FCF6}" type="presParOf" srcId="{6787BE02-53C5-4981-8C89-3C9A6F9F05A8}" destId="{793F27A5-6D5D-4401-861F-7562A3E83C84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6A94-4E2B-4F04-8FC7-282E498FE5A8}">
      <dsp:nvSpPr>
        <dsp:cNvPr id="0" name=""/>
        <dsp:cNvSpPr/>
      </dsp:nvSpPr>
      <dsp:spPr>
        <a:xfrm rot="10800000">
          <a:off x="2631583" y="42052"/>
          <a:ext cx="6226728" cy="72559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0860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Men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yoqtirgan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ertak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2812981" y="42052"/>
        <a:ext cx="6045330" cy="725591"/>
      </dsp:txXfrm>
    </dsp:sp>
    <dsp:sp modelId="{2E784664-411C-485A-B596-D0DAA0B72DCB}">
      <dsp:nvSpPr>
        <dsp:cNvPr id="0" name=""/>
        <dsp:cNvSpPr/>
      </dsp:nvSpPr>
      <dsp:spPr>
        <a:xfrm>
          <a:off x="2122285" y="0"/>
          <a:ext cx="1386906" cy="9923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27A5-6D5D-4401-861F-7562A3E83C84}">
      <dsp:nvSpPr>
        <dsp:cNvPr id="0" name=""/>
        <dsp:cNvSpPr/>
      </dsp:nvSpPr>
      <dsp:spPr>
        <a:xfrm rot="10800000">
          <a:off x="1155385" y="1121831"/>
          <a:ext cx="7686227" cy="72375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0860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Men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yoqtirgan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asar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qahramoni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1336323" y="1121831"/>
        <a:ext cx="7505289" cy="723751"/>
      </dsp:txXfrm>
    </dsp:sp>
    <dsp:sp modelId="{D0491680-D288-4C92-8EC1-421905F3321F}">
      <dsp:nvSpPr>
        <dsp:cNvPr id="0" name=""/>
        <dsp:cNvSpPr/>
      </dsp:nvSpPr>
      <dsp:spPr>
        <a:xfrm>
          <a:off x="1155409" y="973691"/>
          <a:ext cx="1291886" cy="1092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7290" y="2214560"/>
            <a:ext cx="7215238" cy="501777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lnSpc>
                <a:spcPts val="3471"/>
              </a:lnSpc>
              <a:spcBef>
                <a:spcPts val="196"/>
              </a:spcBef>
            </a:pPr>
            <a:r>
              <a:rPr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photo_2020-08-03_10-20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6"/>
            <a:ext cx="3429024" cy="185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olamida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07-11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8"/>
            <a:ext cx="1285884" cy="1928826"/>
          </a:xfrm>
        </p:spPr>
      </p:pic>
      <p:pic>
        <p:nvPicPr>
          <p:cNvPr id="7" name="Рисунок 6" descr="photo_2020-10-01_11-51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214428"/>
            <a:ext cx="1357322" cy="1857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3143254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og‘zaki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09-24_00-30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214428"/>
            <a:ext cx="1500198" cy="1857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3306" y="2714626"/>
            <a:ext cx="1428759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Baxtiyor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000378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Olimjon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071816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Aka-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Grimmlar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3657614"/>
            <a:ext cx="7572428" cy="914400"/>
          </a:xfrm>
          <a:prstGeom prst="roundRect">
            <a:avLst>
              <a:gd name="adj" fmla="val 345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Mehnatsevarlikni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halollikni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to‘g‘rilikni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vatanparvarlikni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mehr-oqibatni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sadoqatni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ertakka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tegishli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4-10-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1214428"/>
            <a:ext cx="2877919" cy="2036753"/>
          </a:xfrm>
        </p:spPr>
      </p:pic>
      <p:pic>
        <p:nvPicPr>
          <p:cNvPr id="6" name="Рисунок 5" descr="photo_2020-10-07_09-22-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90"/>
            <a:ext cx="2143140" cy="2214578"/>
          </a:xfrm>
          <a:prstGeom prst="rect">
            <a:avLst/>
          </a:prstGeom>
        </p:spPr>
      </p:pic>
      <p:pic>
        <p:nvPicPr>
          <p:cNvPr id="7" name="Рисунок 6" descr="photo_2020-10-07_09-25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142990"/>
            <a:ext cx="2143140" cy="22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6130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og‘a-ini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ertagi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500444"/>
            <a:ext cx="3129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Baxtiyor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ertak-dostoni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3286130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tikuvchi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ertagi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uchala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ertakda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ishtirok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etadi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07_10-01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428742"/>
            <a:ext cx="22527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_2020-10-07_10-20-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42"/>
            <a:ext cx="27146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_2020-10-07_10-35-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142990"/>
            <a:ext cx="27146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64332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sandiq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407194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ajdar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335756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non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572264" y="3286130"/>
            <a:ext cx="914400" cy="9144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Ortiqcha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so‘zni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ajrating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43" y="1200150"/>
          <a:ext cx="8858312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68220"/>
                <a:gridCol w="2968220"/>
                <a:gridCol w="2921872"/>
              </a:tblGrid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Uch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og‘a-ini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botirlar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ertagi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Oygul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bilan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Baxtiyor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ertak-dostoni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Botir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tikuvchi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ertagi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ota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qul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Tarlon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novvoy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bog‘bon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o‘tinchi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chol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qirol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tikuvchi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ulkan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odam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qaroqchi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meva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Darxon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pishloq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428596" y="3786196"/>
            <a:ext cx="2214578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tikuvchi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69079" y="3839948"/>
            <a:ext cx="2857520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3857634"/>
            <a:ext cx="264317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novvoy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maqol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tanlang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52"/>
            <a:ext cx="764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Albatta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yolg‘on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so‘zlamaymiz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O‘rtancha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71684"/>
            <a:ext cx="820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Podshoh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bechora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to‘tining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begunoh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o‘lganiga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qayg‘uribdi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71882"/>
            <a:ext cx="8132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uzzukun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deraza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yonidagi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stolda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oyoqlarini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qimtib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o‘tirib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tikkani-tikkan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500180"/>
            <a:ext cx="8001056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Boshingga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qilich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gapir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857502"/>
            <a:ext cx="8001056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So‘ngi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pushaymon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o‘zingga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dushman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4429138"/>
            <a:ext cx="6715172" cy="500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Hunar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hunardan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rizqing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Xato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ma’lumotni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toping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143122"/>
            <a:ext cx="7143800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Qo‘zg‘olonga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Darxon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boshchilik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714" y="2714626"/>
            <a:ext cx="9001156" cy="5715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Daryoda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oqqan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sandiq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Jurjon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qolibdi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429006"/>
            <a:ext cx="7358114" cy="3571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Baxtiyor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baliq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qornida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yotganida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gavhar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857634"/>
            <a:ext cx="5929354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Baxtiyor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Susambilga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4458395"/>
            <a:ext cx="6072230" cy="50004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Jambilga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Tarlon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rahbar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tayinladi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42976" y="1071552"/>
            <a:ext cx="650085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Baxtiyor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ertak-dostoni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7643834" y="3357568"/>
            <a:ext cx="978408" cy="50006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Ketma-ketlikni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aniqlang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10-01_11-51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8"/>
            <a:ext cx="15716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01_12-50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357304"/>
            <a:ext cx="1141355" cy="1000132"/>
          </a:xfrm>
          <a:prstGeom prst="rect">
            <a:avLst/>
          </a:prstGeom>
        </p:spPr>
      </p:pic>
      <p:pic>
        <p:nvPicPr>
          <p:cNvPr id="10" name="Рисунок 9" descr="photo_2020-10-03_21-37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214428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_2020-10-01_19-11-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214428"/>
            <a:ext cx="1643050" cy="181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_2020-10-03_22-49-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143254"/>
            <a:ext cx="1527089" cy="171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_2020-10-03_21-39-4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357568"/>
            <a:ext cx="1643074" cy="145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hoto_2020-10-03_21-38-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286130"/>
            <a:ext cx="1571636" cy="1714512"/>
          </a:xfrm>
          <a:prstGeom prst="rect">
            <a:avLst/>
          </a:prstGeom>
        </p:spPr>
      </p:pic>
      <p:pic>
        <p:nvPicPr>
          <p:cNvPr id="15" name="Рисунок 14" descr="photo_2020-10-03_21-39-3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1285866"/>
            <a:ext cx="1928826" cy="163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ятно 1 16"/>
          <p:cNvSpPr/>
          <p:nvPr/>
        </p:nvSpPr>
        <p:spPr>
          <a:xfrm>
            <a:off x="8001024" y="2428874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5643570" y="1142990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1500166" y="4071948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786314" y="2428874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4214810" y="4000510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6858016" y="4229100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1643042" y="2357436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00150"/>
          <a:ext cx="885831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hoto_2020-09-17_07-11-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6887">
            <a:off x="693496" y="3234732"/>
            <a:ext cx="1285884" cy="1643074"/>
          </a:xfrm>
          <a:prstGeom prst="rect">
            <a:avLst/>
          </a:prstGeom>
        </p:spPr>
      </p:pic>
      <p:pic>
        <p:nvPicPr>
          <p:cNvPr id="7" name="Рисунок 6" descr="photo_2020-09-24_00-06-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76430">
            <a:off x="2840250" y="3187868"/>
            <a:ext cx="1428760" cy="1714494"/>
          </a:xfrm>
          <a:prstGeom prst="rect">
            <a:avLst/>
          </a:prstGeom>
        </p:spPr>
      </p:pic>
      <p:pic>
        <p:nvPicPr>
          <p:cNvPr id="8" name="Рисунок 7" descr="photo_2020-10-01_11-51-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91876">
            <a:off x="4954918" y="3143215"/>
            <a:ext cx="1357322" cy="1785932"/>
          </a:xfrm>
          <a:prstGeom prst="rect">
            <a:avLst/>
          </a:prstGeom>
        </p:spPr>
      </p:pic>
      <p:pic>
        <p:nvPicPr>
          <p:cNvPr id="9" name="Рисунок 8" descr="photo_2020-09-05_22-20-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1142990"/>
            <a:ext cx="157160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232</Words>
  <Application>Microsoft Office PowerPoint</Application>
  <PresentationFormat>Экран (16:9)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Ertaklar olamida</vt:lpstr>
      <vt:lpstr>Qaysi ertakka tegishli</vt:lpstr>
      <vt:lpstr>Har uchala ertakda ishtirok etadi</vt:lpstr>
      <vt:lpstr>Ortiqcha so‘zni ajrating</vt:lpstr>
      <vt:lpstr>Mos maqol tanlang</vt:lpstr>
      <vt:lpstr>Xato ma’lumotni toping</vt:lpstr>
      <vt:lpstr>Ketma-ketlikni aniqlang</vt:lpstr>
      <vt:lpstr>Mustaqil bajarish uchun topshiriq: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33</cp:revision>
  <dcterms:created xsi:type="dcterms:W3CDTF">2020-08-23T10:25:57Z</dcterms:created>
  <dcterms:modified xsi:type="dcterms:W3CDTF">2020-10-08T02:23:39Z</dcterms:modified>
</cp:coreProperties>
</file>