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5143500" type="screen16x9"/>
  <p:notesSz cx="6858000" cy="9144000"/>
  <p:defaultTextStyle>
    <a:defPPr>
      <a:defRPr lang="ru-RU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>
        <p:scale>
          <a:sx n="80" d="100"/>
          <a:sy n="80" d="100"/>
        </p:scale>
        <p:origin x="-1044" y="-11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11D83-5AD9-413C-A3C3-B508FB377512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F92B0-159B-4A7D-BF28-BCDA845487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9439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11D83-5AD9-413C-A3C3-B508FB377512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F92B0-159B-4A7D-BF28-BCDA845487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9507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11D83-5AD9-413C-A3C3-B508FB377512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F92B0-159B-4A7D-BF28-BCDA845487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8667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11D83-5AD9-413C-A3C3-B508FB377512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F92B0-159B-4A7D-BF28-BCDA845487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1862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11D83-5AD9-413C-A3C3-B508FB377512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F92B0-159B-4A7D-BF28-BCDA845487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7500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11D83-5AD9-413C-A3C3-B508FB377512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F92B0-159B-4A7D-BF28-BCDA845487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8984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11D83-5AD9-413C-A3C3-B508FB377512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F92B0-159B-4A7D-BF28-BCDA845487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353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11D83-5AD9-413C-A3C3-B508FB377512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F92B0-159B-4A7D-BF28-BCDA845487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8753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11D83-5AD9-413C-A3C3-B508FB377512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F92B0-159B-4A7D-BF28-BCDA845487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0397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11D83-5AD9-413C-A3C3-B508FB377512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F92B0-159B-4A7D-BF28-BCDA845487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7500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11D83-5AD9-413C-A3C3-B508FB377512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F92B0-159B-4A7D-BF28-BCDA845487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5109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811D83-5AD9-413C-A3C3-B508FB377512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BF92B0-159B-4A7D-BF28-BCDA845487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7862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0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O‘zbek</a:t>
            </a:r>
            <a:r>
              <a:rPr lang="en-US" sz="8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tili</a:t>
            </a:r>
            <a:endParaRPr lang="ru-RU" sz="80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</a:t>
            </a:r>
            <a:r>
              <a:rPr lang="en-US" sz="5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5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</a:t>
            </a:r>
            <a:endParaRPr lang="ru-RU" sz="5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4528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1040606"/>
          </a:xfrm>
          <a:prstGeom prst="rect">
            <a:avLst/>
          </a:prstGeom>
          <a:solidFill>
            <a:schemeClr val="bg1">
              <a:lumMod val="95000"/>
              <a:alpha val="3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 </a:t>
            </a:r>
            <a:r>
              <a:rPr lang="en-US" sz="2800" b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mashq</a:t>
            </a:r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Berilgan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so‘zlarni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en-US" sz="2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Kalit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diktant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 </a:t>
            </a:r>
            <a:r>
              <a:rPr lang="en-US" sz="2800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usulida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jadvalda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belgilang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25780" y="1549182"/>
            <a:ext cx="82867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spc="5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So‘zlar</a:t>
            </a:r>
            <a:r>
              <a:rPr lang="en-US" sz="2400" b="1" i="1" spc="5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US" sz="24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spc="1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24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ona</a:t>
            </a:r>
            <a:r>
              <a:rPr lang="en-US" sz="24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en-US" sz="2400" spc="40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hovli</a:t>
            </a:r>
            <a:r>
              <a:rPr lang="en-US" sz="24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en-US" sz="2400" spc="40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dahliz</a:t>
            </a:r>
            <a:r>
              <a:rPr lang="en-US" sz="24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en-US" sz="2400" spc="4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oshxona</a:t>
            </a:r>
            <a:r>
              <a:rPr lang="en-US" sz="24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en-US" sz="2400" spc="40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xat</a:t>
            </a:r>
            <a:r>
              <a:rPr lang="en-US" sz="24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en-US" sz="2400" spc="4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baxt</a:t>
            </a:r>
            <a:r>
              <a:rPr lang="en-US" sz="24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en-US" sz="2400" spc="12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paxta</a:t>
            </a:r>
            <a:r>
              <a:rPr lang="en-US" sz="24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2027602"/>
              </p:ext>
            </p:extLst>
          </p:nvPr>
        </p:nvGraphicFramePr>
        <p:xfrm>
          <a:off x="1274444" y="2211200"/>
          <a:ext cx="6595112" cy="1920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4389"/>
                <a:gridCol w="824389"/>
                <a:gridCol w="824389"/>
                <a:gridCol w="788763"/>
                <a:gridCol w="860015"/>
                <a:gridCol w="824389"/>
                <a:gridCol w="824389"/>
                <a:gridCol w="824389"/>
              </a:tblGrid>
              <a:tr h="612563">
                <a:tc>
                  <a:txBody>
                    <a:bodyPr/>
                    <a:lstStyle/>
                    <a:p>
                      <a:pPr algn="ctr"/>
                      <a:endParaRPr lang="ru-RU" sz="36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36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36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36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36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36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36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36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12563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endParaRPr lang="ru-RU" sz="36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36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6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60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60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6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6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6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12563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ru-RU" sz="36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36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6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6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6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6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6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6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3714750" y="2766060"/>
            <a:ext cx="857250" cy="6515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i="1" spc="5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948940" y="2766060"/>
            <a:ext cx="765810" cy="6515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i="1" spc="5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572000" y="3417570"/>
            <a:ext cx="7772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i="1" spc="5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937510" y="3394710"/>
            <a:ext cx="7772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i="1" spc="5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754755" y="3394710"/>
            <a:ext cx="7772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i="1" spc="5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572000" y="2771239"/>
            <a:ext cx="7772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i="1" spc="5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389245" y="3394709"/>
            <a:ext cx="7772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i="1" spc="5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206490" y="3394709"/>
            <a:ext cx="7772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i="1" spc="5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023735" y="3394708"/>
            <a:ext cx="7772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i="1" spc="5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409247" y="2771239"/>
            <a:ext cx="7772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i="1" spc="5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246495" y="2771239"/>
            <a:ext cx="7772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i="1" spc="5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063740" y="2782669"/>
            <a:ext cx="7772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i="1" spc="5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7028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>
          <a:xfrm>
            <a:off x="491490" y="205264"/>
            <a:ext cx="8161020" cy="994172"/>
          </a:xfrm>
          <a:prstGeom prst="rect">
            <a:avLst/>
          </a:prstGeom>
          <a:solidFill>
            <a:schemeClr val="bg1">
              <a:lumMod val="95000"/>
              <a:alpha val="3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mashq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Nuqtalar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o‘rniga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harflaridan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mosini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qo‘ying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So‘zlarni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o‘qing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yozing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Shu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so‘zlar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ishtirokida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gaplar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tuzing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7512" y="1937319"/>
            <a:ext cx="8443356" cy="1397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4805">
              <a:spcBef>
                <a:spcPts val="890"/>
              </a:spcBef>
              <a:spcAft>
                <a:spcPts val="0"/>
              </a:spcAft>
              <a:tabLst>
                <a:tab pos="831850" algn="l"/>
                <a:tab pos="1597660" algn="l"/>
                <a:tab pos="2531110" algn="l"/>
                <a:tab pos="3007360" algn="l"/>
                <a:tab pos="4342130" algn="l"/>
              </a:tabLst>
            </a:pPr>
            <a:r>
              <a:rPr lang="en-US" sz="28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 Mi.,  </a:t>
            </a:r>
            <a:r>
              <a:rPr lang="en-US" sz="2800" b="1" spc="-1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sha.ar,  </a:t>
            </a:r>
            <a:r>
              <a:rPr lang="en-US" sz="2800" b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osh.ona</a:t>
            </a:r>
            <a:r>
              <a:rPr lang="en-US" sz="28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,  a.il,  </a:t>
            </a:r>
            <a:r>
              <a:rPr lang="en-US" sz="2800" b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me.mon.ona</a:t>
            </a:r>
            <a:r>
              <a:rPr lang="en-US" sz="28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,  </a:t>
            </a:r>
            <a:r>
              <a:rPr lang="en-US" sz="2800" b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alo.ida</a:t>
            </a:r>
            <a:r>
              <a:rPr lang="en-US" sz="28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,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dara.t,</a:t>
            </a:r>
            <a:r>
              <a:rPr lang="en-US" sz="2800" b="1" spc="325" dirty="0">
                <a:solidFill>
                  <a:srgbClr val="00206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spc="325" dirty="0" smtClean="0">
                <a:solidFill>
                  <a:srgbClr val="00206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 </a:t>
            </a:r>
            <a:r>
              <a:rPr lang="en-US" sz="2800" b="1" spc="-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.</a:t>
            </a:r>
            <a:r>
              <a:rPr lang="en-US" sz="2800" b="1" spc="-5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ammom</a:t>
            </a:r>
            <a:r>
              <a:rPr lang="en-US" sz="2800" b="1" spc="-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,</a:t>
            </a:r>
            <a:r>
              <a:rPr lang="en-US" sz="2800" b="1" spc="330" dirty="0">
                <a:solidFill>
                  <a:srgbClr val="00206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spc="330" dirty="0" smtClean="0">
                <a:solidFill>
                  <a:srgbClr val="00206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en-US" sz="2800" b="1" spc="-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.</a:t>
            </a:r>
            <a:r>
              <a:rPr lang="en-US" sz="2800" b="1" spc="-5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ojat.ona</a:t>
            </a:r>
            <a:r>
              <a:rPr lang="en-US" sz="2800" b="1" spc="-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,</a:t>
            </a:r>
            <a:r>
              <a:rPr lang="en-US" sz="2800" b="1" spc="330" dirty="0">
                <a:solidFill>
                  <a:srgbClr val="00206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spc="330" dirty="0" smtClean="0">
                <a:solidFill>
                  <a:srgbClr val="00206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en-US" sz="2800" b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a.loq</a:t>
            </a:r>
            <a:r>
              <a:rPr lang="en-US" sz="28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,</a:t>
            </a:r>
            <a:r>
              <a:rPr lang="en-US" sz="2800" b="1" spc="330" dirty="0">
                <a:solidFill>
                  <a:srgbClr val="00206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spc="330" dirty="0" smtClean="0">
                <a:solidFill>
                  <a:srgbClr val="00206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ru.sat</a:t>
            </a:r>
            <a:r>
              <a:rPr lang="en-US" sz="28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,  </a:t>
            </a:r>
            <a:r>
              <a:rPr lang="en-US" sz="2800" b="1" spc="330" dirty="0" smtClean="0">
                <a:solidFill>
                  <a:srgbClr val="00206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spc="-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tu.um.</a:t>
            </a:r>
            <a:endParaRPr lang="ru-RU" sz="28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140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48640" y="1913568"/>
            <a:ext cx="8274726" cy="9669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4805">
              <a:spcBef>
                <a:spcPts val="890"/>
              </a:spcBef>
              <a:spcAft>
                <a:spcPts val="0"/>
              </a:spcAft>
              <a:tabLst>
                <a:tab pos="831850" algn="l"/>
                <a:tab pos="1597660" algn="l"/>
                <a:tab pos="2531110" algn="l"/>
                <a:tab pos="3007360" algn="l"/>
                <a:tab pos="4342130" algn="l"/>
              </a:tabLst>
            </a:pPr>
            <a:r>
              <a:rPr lang="en-US" sz="28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Mi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x</a:t>
            </a:r>
            <a:r>
              <a:rPr lang="en-US" sz="28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2800" b="1" spc="-15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sha</a:t>
            </a:r>
            <a:r>
              <a:rPr lang="en-US" sz="2800" b="1" spc="-15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</a:t>
            </a:r>
            <a:r>
              <a:rPr lang="en-US" sz="2800" b="1" spc="-15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ar</a:t>
            </a:r>
            <a:r>
              <a:rPr lang="en-US" sz="2800" b="1" spc="-1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osh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x</a:t>
            </a:r>
            <a:r>
              <a:rPr lang="en-US" sz="2800" b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ona</a:t>
            </a:r>
            <a:r>
              <a:rPr lang="en-US" sz="28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</a:t>
            </a:r>
            <a:r>
              <a:rPr lang="en-US" sz="2800" b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il</a:t>
            </a:r>
            <a:r>
              <a:rPr lang="en-US" sz="28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me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</a:t>
            </a:r>
            <a:r>
              <a:rPr lang="en-US" sz="2800" b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mon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x</a:t>
            </a:r>
            <a:r>
              <a:rPr lang="en-US" sz="2800" b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ona</a:t>
            </a:r>
            <a:r>
              <a:rPr lang="en-US" sz="28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alo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</a:t>
            </a:r>
            <a:r>
              <a:rPr lang="en-US" sz="2800" b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ida</a:t>
            </a:r>
            <a:r>
              <a:rPr lang="en-US" sz="28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,</a:t>
            </a:r>
            <a:endParaRPr lang="ru-RU" sz="2800" b="1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93345">
              <a:spcBef>
                <a:spcPts val="70"/>
              </a:spcBef>
              <a:spcAft>
                <a:spcPts val="0"/>
              </a:spcAft>
            </a:pPr>
            <a:r>
              <a:rPr lang="en-US" sz="2800" b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dara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x</a:t>
            </a:r>
            <a:r>
              <a:rPr lang="en-US" sz="2800" b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28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,</a:t>
            </a:r>
            <a:r>
              <a:rPr lang="en-US" sz="2800" b="1" spc="325" dirty="0">
                <a:solidFill>
                  <a:srgbClr val="00206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spc="-5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</a:t>
            </a:r>
            <a:r>
              <a:rPr lang="en-US" sz="2800" b="1" spc="-5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ammom</a:t>
            </a:r>
            <a:r>
              <a:rPr lang="en-US" sz="2800" b="1" spc="-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,</a:t>
            </a:r>
            <a:r>
              <a:rPr lang="en-US" sz="2800" b="1" spc="330" dirty="0">
                <a:solidFill>
                  <a:srgbClr val="00206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spc="-5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x</a:t>
            </a:r>
            <a:r>
              <a:rPr lang="en-US" sz="2800" b="1" spc="-5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ojat</a:t>
            </a:r>
            <a:r>
              <a:rPr lang="en-US" sz="2800" b="1" spc="-5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x</a:t>
            </a:r>
            <a:r>
              <a:rPr lang="en-US" sz="2800" b="1" spc="-5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ona</a:t>
            </a:r>
            <a:r>
              <a:rPr lang="en-US" sz="2800" b="1" spc="-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,</a:t>
            </a:r>
            <a:r>
              <a:rPr lang="en-US" sz="2800" b="1" spc="330" dirty="0">
                <a:solidFill>
                  <a:srgbClr val="00206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x</a:t>
            </a:r>
            <a:r>
              <a:rPr lang="en-US" sz="2800" b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loq</a:t>
            </a:r>
            <a:r>
              <a:rPr lang="en-US" sz="28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,</a:t>
            </a:r>
            <a:r>
              <a:rPr lang="en-US" sz="2800" b="1" spc="330" dirty="0">
                <a:solidFill>
                  <a:srgbClr val="00206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ru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x</a:t>
            </a:r>
            <a:r>
              <a:rPr lang="en-US" sz="2800" b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sat</a:t>
            </a:r>
            <a:r>
              <a:rPr lang="en-US" sz="28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,</a:t>
            </a:r>
            <a:r>
              <a:rPr lang="en-US" sz="2800" b="1" spc="330" dirty="0">
                <a:solidFill>
                  <a:srgbClr val="00206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spc="-5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tu</a:t>
            </a:r>
            <a:r>
              <a:rPr lang="en-US" sz="2800" b="1" spc="-5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x</a:t>
            </a:r>
            <a:r>
              <a:rPr lang="en-US" sz="2800" b="1" spc="-5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um</a:t>
            </a:r>
            <a:r>
              <a:rPr lang="en-US" sz="2800" b="1" spc="-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.</a:t>
            </a:r>
            <a:endParaRPr lang="ru-RU" sz="28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1"/>
          <p:cNvSpPr txBox="1">
            <a:spLocks noGrp="1"/>
          </p:cNvSpPr>
          <p:nvPr>
            <p:ph type="title"/>
          </p:nvPr>
        </p:nvSpPr>
        <p:spPr>
          <a:xfrm>
            <a:off x="548640" y="273844"/>
            <a:ext cx="8252460" cy="984940"/>
          </a:xfrm>
          <a:prstGeom prst="rect">
            <a:avLst/>
          </a:prstGeom>
          <a:solidFill>
            <a:schemeClr val="bg1">
              <a:lumMod val="95000"/>
              <a:alpha val="3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mashq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Nuqtalar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o‘rniga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harflaridan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mosini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qo‘ying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So‘zlarni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o‘qing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yozing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Shu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so‘zlar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ishtirokida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gaplar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tuzing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4154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95000"/>
              <a:alpha val="3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 </a:t>
            </a:r>
            <a:r>
              <a:rPr lang="en-US" sz="28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topshiriq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Savollarga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javob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bergan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holda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suhbatni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o‘qing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davom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ettiring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205740" y="1462492"/>
            <a:ext cx="41681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49910">
              <a:spcBef>
                <a:spcPts val="810"/>
              </a:spcBef>
              <a:spcAft>
                <a:spcPts val="0"/>
              </a:spcAft>
            </a:pPr>
            <a:r>
              <a:rPr lang="en-US" sz="20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       –</a:t>
            </a:r>
            <a:r>
              <a:rPr lang="en-US" sz="2000" spc="31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Siz</a:t>
            </a:r>
            <a:r>
              <a:rPr lang="en-US" sz="2000" spc="31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hovlida</a:t>
            </a:r>
            <a:r>
              <a:rPr lang="en-US" sz="2000" spc="31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yashaysizmi</a:t>
            </a:r>
            <a:r>
              <a:rPr lang="en-US" sz="20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?</a:t>
            </a:r>
            <a:endParaRPr lang="ru-RU" sz="20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6255" y="2068298"/>
            <a:ext cx="366947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86410">
              <a:spcBef>
                <a:spcPts val="240"/>
              </a:spcBef>
              <a:spcAft>
                <a:spcPts val="0"/>
              </a:spcAft>
            </a:pPr>
            <a:r>
              <a:rPr lang="en-US" sz="20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2000" spc="31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Hovlingizda</a:t>
            </a:r>
            <a:r>
              <a:rPr lang="en-US" sz="2000" spc="31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nimalar</a:t>
            </a:r>
            <a:r>
              <a:rPr lang="en-US" sz="2000" spc="31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bor</a:t>
            </a:r>
            <a:r>
              <a:rPr lang="en-US" sz="20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?</a:t>
            </a:r>
            <a:endParaRPr lang="ru-RU" sz="1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31775" y="2566961"/>
            <a:ext cx="361990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86410">
              <a:spcBef>
                <a:spcPts val="240"/>
              </a:spcBef>
              <a:spcAft>
                <a:spcPts val="0"/>
              </a:spcAft>
            </a:pPr>
            <a:r>
              <a:rPr lang="en-US" sz="20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2000" spc="31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Hovlingizda</a:t>
            </a:r>
            <a:r>
              <a:rPr lang="en-US" sz="2000" spc="31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nimalar</a:t>
            </a:r>
            <a:r>
              <a:rPr lang="en-US" sz="2000" spc="31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bor</a:t>
            </a:r>
            <a:r>
              <a:rPr lang="en-US" sz="20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?</a:t>
            </a:r>
            <a:endParaRPr lang="ru-RU" sz="1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950568" y="3155498"/>
            <a:ext cx="3905250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35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Sizning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xonangizda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nimalar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bor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1002975" y="3649946"/>
            <a:ext cx="3905250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35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Sizning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xonangizda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nimalar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bor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5360355" y="1430525"/>
            <a:ext cx="1593850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29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... .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 Box 14"/>
          <p:cNvSpPr txBox="1">
            <a:spLocks noChangeArrowheads="1"/>
          </p:cNvSpPr>
          <p:nvPr/>
        </p:nvSpPr>
        <p:spPr bwMode="auto">
          <a:xfrm>
            <a:off x="5346393" y="2044548"/>
            <a:ext cx="1593850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29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... .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 Box 20"/>
          <p:cNvSpPr txBox="1">
            <a:spLocks noChangeArrowheads="1"/>
          </p:cNvSpPr>
          <p:nvPr/>
        </p:nvSpPr>
        <p:spPr bwMode="auto">
          <a:xfrm>
            <a:off x="5337868" y="2627162"/>
            <a:ext cx="2071688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375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... .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Bular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... .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 Box 26"/>
          <p:cNvSpPr txBox="1">
            <a:spLocks noChangeArrowheads="1"/>
          </p:cNvSpPr>
          <p:nvPr/>
        </p:nvSpPr>
        <p:spPr bwMode="auto">
          <a:xfrm>
            <a:off x="5342693" y="3173753"/>
            <a:ext cx="2771775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5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... .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Ammo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...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yo‘q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 Box 29"/>
          <p:cNvSpPr txBox="1">
            <a:spLocks noChangeArrowheads="1"/>
          </p:cNvSpPr>
          <p:nvPr/>
        </p:nvSpPr>
        <p:spPr bwMode="auto">
          <a:xfrm>
            <a:off x="5371350" y="3667957"/>
            <a:ext cx="336391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63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... .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Chunki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xona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... .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851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8265968" cy="994172"/>
          </a:xfrm>
          <a:prstGeom prst="rect">
            <a:avLst/>
          </a:prstGeom>
          <a:solidFill>
            <a:schemeClr val="bg1">
              <a:lumMod val="95000"/>
              <a:alpha val="3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mashq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O‘qing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Matn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ichida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kelgan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savollarga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javob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bering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undoshlari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ishtirok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etgan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so‘zlarni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ko‘chiring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20090" y="1368841"/>
            <a:ext cx="7795260" cy="303397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marL="1409065">
              <a:spcBef>
                <a:spcPts val="760"/>
              </a:spcBef>
              <a:spcAft>
                <a:spcPts val="0"/>
              </a:spcAft>
            </a:pPr>
            <a:r>
              <a:rPr lang="en-US" sz="16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SEN</a:t>
            </a:r>
            <a:r>
              <a:rPr lang="en-US" sz="1600" b="1" spc="24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YASH</a:t>
            </a:r>
            <a:r>
              <a:rPr lang="en-US" sz="1600" b="1" spc="-14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16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YDIGAN</a:t>
            </a:r>
            <a:r>
              <a:rPr lang="en-US" sz="1600" b="1" spc="25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UY</a:t>
            </a:r>
            <a:endParaRPr lang="ru-RU" sz="12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6040" marR="573405" indent="251460" algn="just">
              <a:lnSpc>
                <a:spcPct val="104000"/>
              </a:lnSpc>
              <a:spcBef>
                <a:spcPts val="690"/>
              </a:spcBef>
              <a:spcAft>
                <a:spcPts val="0"/>
              </a:spcAft>
            </a:pPr>
            <a:r>
              <a:rPr lang="en-US" sz="18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Sen</a:t>
            </a:r>
            <a:r>
              <a:rPr lang="en-US" sz="1800" spc="4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yashaydigan</a:t>
            </a:r>
            <a:r>
              <a:rPr lang="en-US" sz="18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spc="4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shaharda</a:t>
            </a:r>
            <a:r>
              <a:rPr lang="en-US" sz="18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spc="4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ko‘p</a:t>
            </a:r>
            <a:r>
              <a:rPr lang="en-US" sz="18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spc="4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qavatli</a:t>
            </a:r>
            <a:r>
              <a:rPr lang="en-US" sz="18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spc="4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uylar</a:t>
            </a:r>
            <a:r>
              <a:rPr lang="en-US" sz="18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juda</a:t>
            </a:r>
            <a:r>
              <a:rPr lang="en-US" sz="1800" spc="15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ko‘p</a:t>
            </a:r>
            <a:r>
              <a:rPr lang="en-US" sz="18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.</a:t>
            </a:r>
            <a:r>
              <a:rPr lang="en-US" sz="1800" spc="15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Sen</a:t>
            </a:r>
            <a:r>
              <a:rPr lang="en-US" sz="1800" spc="15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ham</a:t>
            </a:r>
            <a:r>
              <a:rPr lang="en-US" sz="1800" spc="15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ana</a:t>
            </a:r>
            <a:r>
              <a:rPr lang="en-US" sz="1800" spc="15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shu</a:t>
            </a:r>
            <a:r>
              <a:rPr lang="en-US" sz="1800" spc="15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uylarning</a:t>
            </a:r>
            <a:r>
              <a:rPr lang="en-US" sz="1800" spc="15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birida</a:t>
            </a:r>
            <a:r>
              <a:rPr lang="en-US" sz="18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yashaysan</a:t>
            </a:r>
            <a:r>
              <a:rPr lang="en-US" sz="18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.</a:t>
            </a:r>
            <a:r>
              <a:rPr lang="en-US" sz="1800" spc="41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spc="-5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O‘z</a:t>
            </a:r>
            <a:r>
              <a:rPr lang="en-US" sz="1800" spc="41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uyingni</a:t>
            </a:r>
            <a:r>
              <a:rPr lang="en-US" sz="1800" spc="41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yaxshi</a:t>
            </a:r>
            <a:r>
              <a:rPr lang="en-US" sz="1800" spc="41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ko‘rasan</a:t>
            </a:r>
            <a:r>
              <a:rPr lang="en-US" sz="18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.</a:t>
            </a:r>
            <a:r>
              <a:rPr lang="en-US" sz="1800" spc="41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Sen</a:t>
            </a:r>
            <a:r>
              <a:rPr lang="en-US" sz="1800" spc="41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uying</a:t>
            </a:r>
            <a:r>
              <a:rPr lang="en-US" sz="1800" spc="10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atrofi</a:t>
            </a:r>
            <a:r>
              <a:rPr lang="en-US" sz="1800" spc="36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ozoda</a:t>
            </a:r>
            <a:r>
              <a:rPr lang="en-US" sz="18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,</a:t>
            </a:r>
            <a:r>
              <a:rPr lang="en-US" sz="1800" spc="36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ko‘rkam</a:t>
            </a:r>
            <a:r>
              <a:rPr lang="en-US" sz="1800" spc="37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bo‘lishini</a:t>
            </a:r>
            <a:r>
              <a:rPr lang="en-US" sz="1800" spc="36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juda-juda</a:t>
            </a:r>
            <a:r>
              <a:rPr lang="en-US" sz="1800" spc="36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xohlaysan</a:t>
            </a:r>
            <a:r>
              <a:rPr lang="en-US" sz="18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. </a:t>
            </a:r>
            <a:r>
              <a:rPr lang="en-US" sz="18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Shuning</a:t>
            </a:r>
            <a:r>
              <a:rPr lang="en-US" sz="1800" spc="32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uchun</a:t>
            </a:r>
            <a:r>
              <a:rPr lang="en-US" sz="1800" spc="33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ham</a:t>
            </a:r>
            <a:r>
              <a:rPr lang="en-US" sz="1800" spc="32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sen</a:t>
            </a:r>
            <a:r>
              <a:rPr lang="en-US" sz="18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spc="33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va</a:t>
            </a:r>
            <a:r>
              <a:rPr lang="en-US" sz="18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spc="32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oila</a:t>
            </a:r>
            <a:r>
              <a:rPr lang="en-US" sz="18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spc="33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a’zolaring</a:t>
            </a:r>
            <a:r>
              <a:rPr lang="en-US" sz="18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spc="32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zina</a:t>
            </a:r>
            <a:r>
              <a:rPr lang="en-US" sz="18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va</a:t>
            </a:r>
            <a:r>
              <a:rPr lang="en-US" sz="1800" spc="3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yo‘laklarni</a:t>
            </a:r>
            <a:r>
              <a:rPr lang="en-US" sz="1800" spc="3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doimo</a:t>
            </a:r>
            <a:r>
              <a:rPr lang="en-US" sz="1800" spc="3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spc="-2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tozalaysizlar</a:t>
            </a:r>
            <a:r>
              <a:rPr lang="en-US" sz="1800" spc="-1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.</a:t>
            </a:r>
            <a:r>
              <a:rPr lang="en-US" sz="1800" spc="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spc="-5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Turli</a:t>
            </a:r>
            <a:r>
              <a:rPr lang="en-US" sz="1800" spc="3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chiqindilarni</a:t>
            </a:r>
            <a:r>
              <a:rPr lang="en-US" sz="1800" spc="14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maxsus</a:t>
            </a:r>
            <a:r>
              <a:rPr lang="en-US" sz="1800" spc="29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axlat</a:t>
            </a:r>
            <a:r>
              <a:rPr lang="en-US" sz="1800" spc="29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qutilariga</a:t>
            </a:r>
            <a:r>
              <a:rPr lang="en-US" sz="1800" spc="3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spc="-2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tashlaysizlar</a:t>
            </a:r>
            <a:r>
              <a:rPr lang="en-US" sz="1800" spc="-1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.</a:t>
            </a:r>
            <a:endParaRPr lang="ru-RU" sz="18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65405" marR="573405" indent="251460" algn="just">
              <a:lnSpc>
                <a:spcPct val="104000"/>
              </a:lnSpc>
              <a:spcBef>
                <a:spcPts val="70"/>
              </a:spcBef>
              <a:spcAft>
                <a:spcPts val="0"/>
              </a:spcAft>
            </a:pPr>
            <a:r>
              <a:rPr lang="en-US" sz="18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Uying</a:t>
            </a:r>
            <a:r>
              <a:rPr lang="en-US" sz="1800" spc="33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atrofi</a:t>
            </a:r>
            <a:r>
              <a:rPr lang="en-US" sz="1800" spc="33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spc="-5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toza</a:t>
            </a:r>
            <a:r>
              <a:rPr lang="en-US" sz="1800" spc="-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,</a:t>
            </a:r>
            <a:r>
              <a:rPr lang="en-US" sz="1800" spc="34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chiroyli</a:t>
            </a:r>
            <a:r>
              <a:rPr lang="en-US" sz="1800" spc="34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bo‘lsa</a:t>
            </a:r>
            <a:r>
              <a:rPr lang="en-US" sz="18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,</a:t>
            </a:r>
            <a:r>
              <a:rPr lang="en-US" sz="1800" spc="33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xursand</a:t>
            </a:r>
            <a:r>
              <a:rPr lang="en-US" sz="1800" spc="34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bo‘lasan</a:t>
            </a:r>
            <a:r>
              <a:rPr lang="en-US" sz="18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.</a:t>
            </a:r>
            <a:r>
              <a:rPr lang="en-US" sz="1800" spc="33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Sen</a:t>
            </a:r>
            <a:r>
              <a:rPr lang="en-US" sz="1800" spc="33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hech</a:t>
            </a:r>
            <a:r>
              <a:rPr lang="en-US" sz="1800" spc="33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qachon</a:t>
            </a:r>
            <a:r>
              <a:rPr lang="en-US" sz="1800" spc="33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devorlarga</a:t>
            </a:r>
            <a:r>
              <a:rPr lang="en-US" sz="1800" spc="33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chizmaysan</a:t>
            </a:r>
            <a:r>
              <a:rPr lang="en-US" sz="18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yozmaysan</a:t>
            </a:r>
            <a:r>
              <a:rPr lang="en-US" sz="18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.</a:t>
            </a:r>
            <a:r>
              <a:rPr lang="en-US" sz="1800" spc="22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Boshqalar</a:t>
            </a:r>
            <a:r>
              <a:rPr lang="en-US" sz="18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-chi?</a:t>
            </a:r>
            <a:r>
              <a:rPr lang="en-US" sz="1800" spc="23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Ular</a:t>
            </a:r>
            <a:r>
              <a:rPr lang="en-US" sz="1800" spc="22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ham</a:t>
            </a:r>
            <a:r>
              <a:rPr lang="en-US" sz="1800" spc="22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ozoda</a:t>
            </a:r>
            <a:r>
              <a:rPr lang="en-US" sz="18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,</a:t>
            </a:r>
            <a:r>
              <a:rPr lang="en-US" sz="1800" spc="22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chiroyli</a:t>
            </a:r>
            <a:r>
              <a:rPr lang="en-US" sz="18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uylarda</a:t>
            </a:r>
            <a:r>
              <a:rPr lang="en-US" sz="1800" spc="26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yashashni</a:t>
            </a:r>
            <a:r>
              <a:rPr lang="en-US" sz="1800" spc="26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xohlaydilarmi</a:t>
            </a:r>
            <a:r>
              <a:rPr lang="en-US" sz="18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?</a:t>
            </a:r>
            <a:r>
              <a:rPr lang="en-US" sz="1800" spc="26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Buning</a:t>
            </a:r>
            <a:r>
              <a:rPr lang="en-US" sz="18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spc="26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uchun</a:t>
            </a:r>
            <a:r>
              <a:rPr lang="en-US" sz="18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nima</a:t>
            </a:r>
            <a:r>
              <a:rPr lang="en-US" sz="1800" spc="31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qilish</a:t>
            </a:r>
            <a:r>
              <a:rPr lang="en-US" sz="1800" spc="31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kerak</a:t>
            </a:r>
            <a:r>
              <a:rPr lang="en-US" sz="18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?</a:t>
            </a:r>
            <a:endParaRPr lang="ru-RU" sz="18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5718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640556"/>
          </a:xfrm>
          <a:prstGeom prst="rect">
            <a:avLst/>
          </a:prstGeom>
          <a:solidFill>
            <a:schemeClr val="accent1">
              <a:lumMod val="50000"/>
              <a:alpha val="3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Lug‘at</a:t>
            </a:r>
            <a:endParaRPr lang="ru-RU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28650" y="1249515"/>
            <a:ext cx="4572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  <a:tabLst>
                <a:tab pos="589280" algn="l"/>
              </a:tabLst>
            </a:pP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k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o‘p</a:t>
            </a: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qavatli</a:t>
            </a: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–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многоэтажный</a:t>
            </a:r>
            <a:endParaRPr lang="en-US" sz="2000" b="1" dirty="0" smtClean="0">
              <a:solidFill>
                <a:srgbClr val="002060"/>
              </a:solidFill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  <a:tabLst>
                <a:tab pos="589280" algn="l"/>
              </a:tabLst>
            </a:pP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2000" b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trof</a:t>
            </a:r>
            <a:r>
              <a:rPr lang="en-US" sz="20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</a:t>
            </a:r>
            <a:r>
              <a:rPr lang="ru-RU" sz="20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вокруг</a:t>
            </a:r>
            <a:endParaRPr lang="en-US" sz="2000" b="1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  <a:tabLst>
                <a:tab pos="589280" algn="l"/>
              </a:tabLst>
            </a:pP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o‘rkam</a:t>
            </a: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красиво</a:t>
            </a:r>
            <a:endParaRPr lang="en-US" sz="2000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  <a:tabLst>
                <a:tab pos="589280" algn="l"/>
              </a:tabLst>
            </a:pP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ohlamoq</a:t>
            </a: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хотеть</a:t>
            </a:r>
            <a:endParaRPr lang="en-US" sz="2000" b="1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572000" y="1249515"/>
            <a:ext cx="4572000" cy="234532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  <a:tabLst>
                <a:tab pos="589280" algn="l"/>
              </a:tabLst>
            </a:pPr>
            <a:r>
              <a:rPr lang="en-US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yo‘lak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подъезд</a:t>
            </a:r>
            <a:endParaRPr lang="en-US" sz="2000" b="1" dirty="0" smtClean="0">
              <a:solidFill>
                <a:srgbClr val="002060"/>
              </a:solidFill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  <a:tabLst>
                <a:tab pos="589280" algn="l"/>
              </a:tabLst>
            </a:pPr>
            <a:r>
              <a:rPr lang="en-US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chiqindi</a:t>
            </a:r>
            <a:r>
              <a:rPr lang="en-US" sz="20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</a:t>
            </a:r>
            <a:r>
              <a:rPr lang="ru-RU" sz="20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мусор</a:t>
            </a:r>
            <a:endParaRPr lang="en-US" sz="2000" b="1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  <a:tabLst>
                <a:tab pos="589280" algn="l"/>
              </a:tabLst>
            </a:pPr>
            <a:r>
              <a:rPr lang="en-US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maxsus</a:t>
            </a: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специальный</a:t>
            </a:r>
            <a:endParaRPr lang="en-US" sz="2000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  <a:tabLst>
                <a:tab pos="589280" algn="l"/>
              </a:tabLst>
            </a:pPr>
            <a:r>
              <a:rPr lang="en-US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beparvo</a:t>
            </a: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безразличный</a:t>
            </a:r>
            <a:endParaRPr lang="en-US" sz="2000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  <a:tabLst>
                <a:tab pos="589280" algn="l"/>
              </a:tabLst>
            </a:pP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US" sz="2000" b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a’sir</a:t>
            </a:r>
            <a:r>
              <a:rPr lang="en-US" sz="20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</a:t>
            </a:r>
            <a:r>
              <a:rPr lang="ru-RU" sz="20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воздействие</a:t>
            </a:r>
            <a:endParaRPr lang="en-US" sz="2000" b="1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3009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>
          <a:xfrm>
            <a:off x="628650" y="297180"/>
            <a:ext cx="7886700" cy="536496"/>
          </a:xfrm>
          <a:prstGeom prst="rect">
            <a:avLst/>
          </a:prstGeom>
          <a:solidFill>
            <a:schemeClr val="accent1">
              <a:lumMod val="50000"/>
              <a:alpha val="30000"/>
            </a:schemeClr>
          </a:solidFill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Eslab</a:t>
            </a:r>
            <a:r>
              <a:rPr 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qoling</a:t>
            </a:r>
            <a:r>
              <a:rPr 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55692" y="1254478"/>
            <a:ext cx="60326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42570" indent="220345">
              <a:spcBef>
                <a:spcPts val="665"/>
              </a:spcBef>
              <a:spcAft>
                <a:spcPts val="0"/>
              </a:spcAft>
            </a:pPr>
            <a:r>
              <a:rPr lang="en-US" sz="2400" b="1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X</a:t>
            </a:r>
            <a:r>
              <a:rPr lang="en-US" sz="2400" b="1" i="1" spc="35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va</a:t>
            </a:r>
            <a:r>
              <a:rPr lang="en-US" sz="2400" spc="35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</a:t>
            </a:r>
            <a:r>
              <a:rPr lang="en-US" sz="2400" b="1" i="1" spc="35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spc="-5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tovushlarini</a:t>
            </a:r>
            <a:r>
              <a:rPr lang="en-US" sz="2400" spc="36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spc="-5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to‘g‘ri</a:t>
            </a:r>
            <a:r>
              <a:rPr lang="en-US" sz="2400" spc="36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spc="-15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talaffuz</a:t>
            </a:r>
            <a:r>
              <a:rPr lang="en-US" sz="2400" spc="35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qiling</a:t>
            </a:r>
            <a:r>
              <a:rPr lang="en-US" sz="24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!</a:t>
            </a:r>
            <a:endParaRPr lang="ru-RU" sz="16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25842" y="2136945"/>
            <a:ext cx="7092315" cy="124457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marL="242570" marR="141605">
              <a:lnSpc>
                <a:spcPct val="104000"/>
              </a:lnSpc>
              <a:spcBef>
                <a:spcPts val="470"/>
              </a:spcBef>
              <a:spcAft>
                <a:spcPts val="0"/>
              </a:spcAft>
              <a:tabLst>
                <a:tab pos="1233170" algn="l"/>
                <a:tab pos="2733040" algn="l"/>
                <a:tab pos="3757930" algn="l"/>
              </a:tabLst>
            </a:pPr>
            <a:r>
              <a:rPr lang="en-US" sz="2400" b="1" dirty="0" err="1" smtClean="0">
                <a:solidFill>
                  <a:srgbClr val="00B3E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2400" dirty="0" err="1" smtClean="0">
                <a:solidFill>
                  <a:srgbClr val="1D1D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ona</a:t>
            </a:r>
            <a:r>
              <a:rPr lang="en-US" sz="2400" dirty="0" smtClean="0">
                <a:solidFill>
                  <a:srgbClr val="1D1D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      </a:t>
            </a:r>
            <a:r>
              <a:rPr lang="en-US" sz="2400" spc="-5" dirty="0" err="1" smtClean="0">
                <a:solidFill>
                  <a:srgbClr val="1D1D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dastur</a:t>
            </a:r>
            <a:r>
              <a:rPr lang="en-US" sz="2400" b="1" spc="-5" dirty="0" err="1" smtClean="0">
                <a:solidFill>
                  <a:srgbClr val="00B3E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2400" spc="-5" dirty="0" err="1" smtClean="0">
                <a:solidFill>
                  <a:srgbClr val="1D1D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en-US" sz="2400" spc="-5" dirty="0" err="1" smtClean="0">
                <a:solidFill>
                  <a:srgbClr val="1D1D1B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en-US" sz="2400" spc="-5" dirty="0" smtClean="0">
                <a:solidFill>
                  <a:srgbClr val="1D1D1B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n-US" sz="2400" b="1" dirty="0" err="1" smtClean="0">
                <a:solidFill>
                  <a:srgbClr val="498C2E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en-US" sz="2400" dirty="0" err="1" smtClean="0">
                <a:solidFill>
                  <a:srgbClr val="1D1D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ovli</a:t>
            </a:r>
            <a:r>
              <a:rPr lang="en-US" sz="2400" dirty="0" smtClean="0">
                <a:solidFill>
                  <a:srgbClr val="1D1D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n-US" sz="2400" b="1" spc="-5" dirty="0" err="1" smtClean="0">
                <a:solidFill>
                  <a:srgbClr val="498C2E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en-US" sz="2400" spc="-5" dirty="0" err="1" smtClean="0">
                <a:solidFill>
                  <a:srgbClr val="1D1D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ashamatli</a:t>
            </a:r>
            <a:r>
              <a:rPr lang="en-US" sz="2400" spc="170" dirty="0" smtClean="0">
                <a:solidFill>
                  <a:srgbClr val="1D1D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sz="2400" b="1" dirty="0" err="1" smtClean="0">
                <a:solidFill>
                  <a:srgbClr val="00B3E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2400" dirty="0" err="1" smtClean="0">
                <a:solidFill>
                  <a:srgbClr val="1D1D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ontaxta</a:t>
            </a:r>
            <a:r>
              <a:rPr lang="en-US" sz="2400" dirty="0" smtClean="0">
                <a:solidFill>
                  <a:srgbClr val="1D1D1B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n-US" sz="2400" dirty="0" err="1" smtClean="0">
                <a:solidFill>
                  <a:srgbClr val="1D1D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2400" b="1" dirty="0" err="1" smtClean="0">
                <a:solidFill>
                  <a:srgbClr val="00B3E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2400" dirty="0" err="1" smtClean="0">
                <a:solidFill>
                  <a:srgbClr val="1D1D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cham</a:t>
            </a:r>
            <a:r>
              <a:rPr lang="en-US" sz="2400" dirty="0" smtClean="0">
                <a:solidFill>
                  <a:srgbClr val="1D1D1B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</a:t>
            </a:r>
            <a:r>
              <a:rPr lang="en-US" sz="2400" spc="-5" dirty="0" err="1" smtClean="0">
                <a:solidFill>
                  <a:srgbClr val="1D1D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</a:t>
            </a:r>
            <a:r>
              <a:rPr lang="en-US" sz="2400" b="1" spc="-5" dirty="0" err="1" smtClean="0">
                <a:solidFill>
                  <a:srgbClr val="498C2E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en-US" sz="2400" spc="-5" dirty="0" err="1" smtClean="0">
                <a:solidFill>
                  <a:srgbClr val="1D1D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liz</a:t>
            </a:r>
            <a:r>
              <a:rPr lang="en-US" sz="2400" spc="-5" dirty="0" smtClean="0">
                <a:solidFill>
                  <a:srgbClr val="1D1D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     </a:t>
            </a:r>
            <a:r>
              <a:rPr lang="en-US" sz="2400" spc="-5" dirty="0" err="1" smtClean="0">
                <a:solidFill>
                  <a:srgbClr val="1D1D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ishta</a:t>
            </a:r>
            <a:r>
              <a:rPr lang="en-US" sz="2400" b="1" spc="-5" dirty="0" err="1" smtClean="0">
                <a:solidFill>
                  <a:srgbClr val="498C2E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en-US" sz="2400" spc="-5" dirty="0" err="1" smtClean="0">
                <a:solidFill>
                  <a:srgbClr val="1D1D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2400" spc="105" dirty="0" smtClean="0">
                <a:solidFill>
                  <a:srgbClr val="1D1D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lang="en-US" sz="2400" b="1" spc="-5" dirty="0" err="1" smtClean="0">
                <a:solidFill>
                  <a:srgbClr val="00B3E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2400" spc="-5" dirty="0" err="1" smtClean="0">
                <a:solidFill>
                  <a:srgbClr val="1D1D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izmat</a:t>
            </a:r>
            <a:r>
              <a:rPr lang="en-US" sz="2400" spc="-5" dirty="0" smtClean="0">
                <a:solidFill>
                  <a:srgbClr val="1D1D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      </a:t>
            </a:r>
            <a:r>
              <a:rPr lang="en-US" sz="2400" dirty="0" err="1" smtClean="0">
                <a:solidFill>
                  <a:srgbClr val="1D1D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osh</a:t>
            </a:r>
            <a:r>
              <a:rPr lang="en-US" sz="2400" b="1" dirty="0" err="1" smtClean="0">
                <a:solidFill>
                  <a:srgbClr val="00B3E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2400" dirty="0" err="1" smtClean="0">
                <a:solidFill>
                  <a:srgbClr val="1D1D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ona</a:t>
            </a:r>
            <a:r>
              <a:rPr lang="en-US" sz="2400" dirty="0">
                <a:solidFill>
                  <a:srgbClr val="1D1D1B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1D1D1B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en-US" sz="2400" b="1" dirty="0" err="1" smtClean="0">
                <a:solidFill>
                  <a:srgbClr val="498C2E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en-US" sz="2400" dirty="0" err="1" smtClean="0">
                <a:solidFill>
                  <a:srgbClr val="1D1D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urmat</a:t>
            </a:r>
            <a:r>
              <a:rPr lang="en-US" sz="2400" dirty="0" smtClean="0">
                <a:solidFill>
                  <a:srgbClr val="1D1D1B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n-US" sz="2400" spc="-5" dirty="0" err="1" smtClean="0">
                <a:solidFill>
                  <a:srgbClr val="1D1D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</a:t>
            </a:r>
            <a:r>
              <a:rPr lang="en-US" sz="2400" b="1" spc="-5" dirty="0" err="1" smtClean="0">
                <a:solidFill>
                  <a:srgbClr val="498C2E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en-US" sz="2400" spc="-5" dirty="0" err="1" smtClean="0">
                <a:solidFill>
                  <a:srgbClr val="1D1D1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alla</a:t>
            </a:r>
            <a:endParaRPr lang="ru-RU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692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571976"/>
          </a:xfrm>
          <a:prstGeom prst="rect">
            <a:avLst/>
          </a:prstGeom>
          <a:solidFill>
            <a:schemeClr val="accent1">
              <a:lumMod val="50000"/>
              <a:alpha val="30000"/>
            </a:schemeClr>
          </a:solidFill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Tez</a:t>
            </a:r>
            <a:r>
              <a:rPr 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aytishlar</a:t>
            </a: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55668" y="1483815"/>
            <a:ext cx="6239287" cy="1992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20040">
              <a:spcBef>
                <a:spcPts val="1070"/>
              </a:spcBef>
              <a:spcAft>
                <a:spcPts val="0"/>
              </a:spcAft>
            </a:pPr>
            <a:r>
              <a:rPr lang="en-US" sz="24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*</a:t>
            </a:r>
            <a:r>
              <a:rPr lang="en-US" sz="2400" b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Xato</a:t>
            </a:r>
            <a:r>
              <a:rPr lang="en-US" sz="2400" b="1" spc="32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xabar</a:t>
            </a:r>
            <a:r>
              <a:rPr lang="en-US" sz="2400" b="1" spc="32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xom</a:t>
            </a:r>
            <a:r>
              <a:rPr lang="en-US" sz="2400" b="1" spc="32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xayoldan</a:t>
            </a:r>
            <a:r>
              <a:rPr lang="en-US" sz="2400" b="1" spc="32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xatarli</a:t>
            </a:r>
            <a:r>
              <a:rPr lang="en-US" sz="24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.</a:t>
            </a:r>
            <a:endParaRPr lang="en-US" sz="2400" b="1" dirty="0">
              <a:solidFill>
                <a:srgbClr val="002060"/>
              </a:solidFill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320040">
              <a:spcBef>
                <a:spcPts val="1070"/>
              </a:spcBef>
              <a:spcAft>
                <a:spcPts val="0"/>
              </a:spcAft>
            </a:pPr>
            <a:endParaRPr lang="en-US" sz="2400" b="1" dirty="0">
              <a:solidFill>
                <a:srgbClr val="002060"/>
              </a:solidFill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320040">
              <a:spcBef>
                <a:spcPts val="1070"/>
              </a:spcBef>
              <a:spcAft>
                <a:spcPts val="0"/>
              </a:spcAft>
            </a:pPr>
            <a:r>
              <a:rPr lang="en-US" sz="24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*Hakim</a:t>
            </a:r>
            <a:r>
              <a:rPr lang="en-US" sz="2400" b="1" spc="22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hashamatli</a:t>
            </a:r>
            <a:r>
              <a:rPr lang="en-US" sz="2400" b="1" spc="22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hovlisidan</a:t>
            </a:r>
            <a:r>
              <a:rPr lang="en-US" sz="24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   </a:t>
            </a:r>
            <a:endParaRPr lang="en-US" sz="2400" b="1" dirty="0" smtClean="0">
              <a:solidFill>
                <a:srgbClr val="002060"/>
              </a:solidFill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320040">
              <a:spcBef>
                <a:spcPts val="1070"/>
              </a:spcBef>
              <a:spcAft>
                <a:spcPts val="0"/>
              </a:spcAft>
            </a:pPr>
            <a:r>
              <a:rPr lang="en-US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Hoshimning</a:t>
            </a:r>
            <a:r>
              <a:rPr lang="en-US" sz="2400" b="1" spc="22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xo‘rozini</a:t>
            </a:r>
            <a:r>
              <a:rPr lang="en-US" sz="24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haydabdi</a:t>
            </a:r>
            <a:r>
              <a:rPr lang="en-US" sz="24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.</a:t>
            </a:r>
            <a:endParaRPr lang="ru-RU" sz="24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4240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>
          <a:xfrm>
            <a:off x="546269" y="155088"/>
            <a:ext cx="8239599" cy="1515892"/>
          </a:xfrm>
          <a:prstGeom prst="rect">
            <a:avLst/>
          </a:prstGeom>
          <a:solidFill>
            <a:schemeClr val="bg1">
              <a:lumMod val="95000"/>
              <a:alpha val="3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Mustaqil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ish</a:t>
            </a:r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Uyingiz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xonalarida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qanday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faoliyat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bajarishingizni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b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4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miz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qo‘shimchali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fe’llar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to‘g‘ri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bog‘lab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gaplar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tuzing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Quyidagi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jadvalni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to‘ldiring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1678" y="1670980"/>
            <a:ext cx="518603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27990">
              <a:spcBef>
                <a:spcPts val="1000"/>
              </a:spcBef>
              <a:spcAft>
                <a:spcPts val="0"/>
              </a:spcAft>
              <a:tabLst>
                <a:tab pos="1537335" algn="l"/>
              </a:tabLst>
            </a:pPr>
            <a:r>
              <a:rPr lang="en-US" sz="2400" b="1" spc="15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Namuna</a:t>
            </a:r>
            <a:r>
              <a:rPr lang="en-US" sz="24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	</a:t>
            </a:r>
            <a:r>
              <a:rPr lang="en-US" sz="2400" i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Hammomda</a:t>
            </a:r>
            <a:r>
              <a:rPr lang="en-US" sz="2400" i="1" spc="125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yuvinamiz</a:t>
            </a:r>
            <a:r>
              <a:rPr lang="en-US" sz="2400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7215049"/>
              </p:ext>
            </p:extLst>
          </p:nvPr>
        </p:nvGraphicFramePr>
        <p:xfrm>
          <a:off x="1403684" y="2215156"/>
          <a:ext cx="6096000" cy="2651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2486386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dahlizda</a:t>
                      </a:r>
                      <a:r>
                        <a:rPr lang="en-US" sz="28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ayvonda</a:t>
                      </a:r>
                      <a:r>
                        <a:rPr lang="en-US" sz="28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oshxonada</a:t>
                      </a:r>
                      <a:r>
                        <a:rPr lang="en-US" sz="28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yotoqxonada</a:t>
                      </a:r>
                      <a:r>
                        <a:rPr lang="en-US" sz="28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mehmonxonada</a:t>
                      </a:r>
                      <a:endParaRPr lang="ru-RU" sz="2800" kern="1200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ru-RU" sz="28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ovqatlanmoq</a:t>
                      </a:r>
                      <a:r>
                        <a:rPr lang="en-US" sz="28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uxlamoq</a:t>
                      </a:r>
                      <a:r>
                        <a:rPr lang="en-US" sz="28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suhbatlashmoq</a:t>
                      </a:r>
                      <a:r>
                        <a:rPr lang="en-US" sz="28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dam </a:t>
                      </a:r>
                      <a:r>
                        <a:rPr lang="en-US" sz="2800" kern="1200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olmoq</a:t>
                      </a:r>
                      <a:r>
                        <a:rPr lang="en-US" sz="28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kiyinmoq</a:t>
                      </a:r>
                      <a:endParaRPr lang="ru-RU" sz="2800" kern="1200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ru-RU" sz="28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9434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39615" y="357104"/>
            <a:ext cx="49519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27990">
              <a:spcBef>
                <a:spcPts val="1000"/>
              </a:spcBef>
              <a:spcAft>
                <a:spcPts val="0"/>
              </a:spcAft>
              <a:tabLst>
                <a:tab pos="1537335" algn="l"/>
              </a:tabLst>
            </a:pPr>
            <a:r>
              <a:rPr lang="en-US" sz="2000" b="1" spc="15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Namuna</a:t>
            </a:r>
            <a:r>
              <a:rPr lang="en-US" sz="20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	</a:t>
            </a:r>
            <a:r>
              <a:rPr lang="en-US" sz="2400" i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Hammomda</a:t>
            </a:r>
            <a:r>
              <a:rPr lang="en-US" sz="2000" i="1" spc="125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yuvinamiz</a:t>
            </a:r>
            <a:r>
              <a:rPr lang="en-US" sz="2000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0523745"/>
              </p:ext>
            </p:extLst>
          </p:nvPr>
        </p:nvGraphicFramePr>
        <p:xfrm>
          <a:off x="1403684" y="1245870"/>
          <a:ext cx="6096000" cy="2651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2486386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Dahlizda</a:t>
                      </a:r>
                      <a:r>
                        <a:rPr lang="en-US" sz="28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kern="1200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Ayvonda</a:t>
                      </a:r>
                      <a:r>
                        <a:rPr lang="en-US" sz="28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Oshxonada</a:t>
                      </a:r>
                      <a:r>
                        <a:rPr lang="en-US" sz="28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Yotoqxonada</a:t>
                      </a:r>
                      <a:r>
                        <a:rPr lang="en-US" sz="2800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Mehmonxonada</a:t>
                      </a:r>
                      <a:endParaRPr lang="ru-RU" sz="2800" kern="1200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ru-RU" sz="28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kiyinamiz</a:t>
                      </a:r>
                      <a:endParaRPr lang="en-US" sz="2800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800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suhbatlashamiz</a:t>
                      </a:r>
                      <a:endParaRPr lang="en-US" sz="2800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800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ovqatlanamiz</a:t>
                      </a:r>
                      <a:endParaRPr lang="en-US" sz="2800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800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uxlaymiz</a:t>
                      </a:r>
                      <a:endParaRPr lang="en-US" sz="2800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8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dam </a:t>
                      </a:r>
                      <a:r>
                        <a:rPr lang="en-US" sz="2800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olamiz</a:t>
                      </a:r>
                      <a:endParaRPr lang="ru-RU" sz="28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118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7230" y="1720334"/>
            <a:ext cx="7749540" cy="994172"/>
          </a:xfrm>
          <a:noFill/>
        </p:spPr>
        <p:txBody>
          <a:bodyPr>
            <a:noAutofit/>
          </a:bodyPr>
          <a:lstStyle/>
          <a:p>
            <a:r>
              <a:rPr lang="en-US" sz="40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Mavzu</a:t>
            </a:r>
            <a:r>
              <a:rPr lang="en-US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Uyimiz</a:t>
            </a:r>
            <a:r>
              <a:rPr lang="en-US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tovushlari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329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bg1">
              <a:lumMod val="95000"/>
              <a:alpha val="3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 </a:t>
            </a:r>
            <a:r>
              <a:rPr lang="en-US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topshiriq</a:t>
            </a:r>
            <a:r>
              <a:rPr lang="en-US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Topishmoqlarda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yashiringan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uy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jihozlarining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nomini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toping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yozing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Shu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so‘zlar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ishtirokida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gaplar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tuzing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78118" y="1576388"/>
            <a:ext cx="55701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20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Kelsangiz</a:t>
            </a:r>
            <a:r>
              <a:rPr lang="en-US" sz="2000" spc="23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ham,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en-US" sz="20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etsangiz</a:t>
            </a:r>
            <a:r>
              <a:rPr lang="en-US" sz="2000" spc="23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ham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en-US" sz="20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</a:t>
            </a:r>
            <a:r>
              <a:rPr lang="en-US" sz="2000" spc="25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zamonda</a:t>
            </a:r>
            <a:r>
              <a:rPr lang="en-US" sz="20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</a:t>
            </a:r>
            <a:r>
              <a:rPr lang="en-US" sz="2000" spc="-5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o‘l</a:t>
            </a:r>
            <a:r>
              <a:rPr lang="en-US" sz="2000" spc="26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berishni</a:t>
            </a:r>
            <a:r>
              <a:rPr lang="en-US" sz="20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en-US" sz="2000" spc="10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en-US" sz="20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o‘l</a:t>
            </a:r>
            <a:r>
              <a:rPr lang="en-US" sz="2000" spc="26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berishni</a:t>
            </a:r>
            <a:r>
              <a:rPr lang="en-US" sz="20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spc="-5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</a:t>
            </a:r>
            <a:r>
              <a:rPr lang="en-US" sz="2000" spc="-5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ilmas</a:t>
            </a:r>
            <a:r>
              <a:rPr lang="en-US" sz="2000" spc="24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kanda</a:t>
            </a:r>
            <a:r>
              <a:rPr lang="en-US" sz="20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226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0794" y="1341912"/>
            <a:ext cx="735621" cy="1131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4200319" y="2657405"/>
            <a:ext cx="236507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lang="en-US" sz="2000" spc="31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ajoyib</a:t>
            </a:r>
            <a:r>
              <a:rPr lang="en-US" sz="2000" spc="31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ishxona</a:t>
            </a:r>
            <a:r>
              <a:rPr lang="en-US" sz="20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r>
              <a:rPr lang="en-US" sz="2000" spc="-5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Ichi</a:t>
            </a:r>
            <a:r>
              <a:rPr lang="en-US" sz="2000" spc="30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doim</a:t>
            </a:r>
            <a:r>
              <a:rPr lang="en-US" sz="2000" spc="30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qishxona</a:t>
            </a:r>
            <a:r>
              <a:rPr lang="en-US" sz="20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227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3375" y="2210055"/>
            <a:ext cx="1079500" cy="125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2694715" y="3633934"/>
            <a:ext cx="264655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spc="-5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Ikki</a:t>
            </a:r>
            <a:r>
              <a:rPr lang="en-US" sz="2000" spc="36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ajib</a:t>
            </a:r>
            <a:r>
              <a:rPr lang="en-US" sz="2000" spc="36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qulog‘i</a:t>
            </a:r>
            <a:r>
              <a:rPr lang="en-US" sz="2000" spc="36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spc="-3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bor</a:t>
            </a:r>
            <a:r>
              <a:rPr lang="en-US" sz="2000" spc="-3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en-US" sz="2000" spc="12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0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Biri</a:t>
            </a:r>
            <a:r>
              <a:rPr lang="en-US" sz="2000" spc="36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spc="-2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tinglar</a:t>
            </a:r>
            <a:r>
              <a:rPr lang="en-US" sz="2000" spc="-1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en-US" sz="2000" spc="36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biri</a:t>
            </a:r>
            <a:r>
              <a:rPr lang="en-US" sz="2000" spc="36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spc="-2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so‘zlar</a:t>
            </a:r>
            <a:endParaRPr lang="ru-RU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228" name="Picture 1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7908" y="3321310"/>
            <a:ext cx="1219200" cy="119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31814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781050" y="426244"/>
            <a:ext cx="7886700" cy="644567"/>
          </a:xfrm>
          <a:prstGeom prst="rect">
            <a:avLst/>
          </a:prstGeom>
          <a:solidFill>
            <a:schemeClr val="bg1">
              <a:lumMod val="95000"/>
              <a:alpha val="3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Dars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yakuni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94473" y="1615071"/>
            <a:ext cx="674512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‘tilgan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mavzularni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mustahkamlash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ug‘at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ishlash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tovushlarini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farqlash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atn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ustida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ishlash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opshiriqlar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bajarish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3174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781050" y="426244"/>
            <a:ext cx="7886700" cy="644567"/>
          </a:xfrm>
          <a:prstGeom prst="rect">
            <a:avLst/>
          </a:prstGeom>
          <a:solidFill>
            <a:schemeClr val="bg1">
              <a:lumMod val="95000"/>
              <a:alpha val="3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Uyga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vazifa</a:t>
            </a:r>
            <a:r>
              <a:rPr lang="en-US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320637" y="1840697"/>
            <a:ext cx="9199035" cy="437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25450" marR="574040" algn="r">
              <a:lnSpc>
                <a:spcPct val="70000"/>
              </a:lnSpc>
              <a:spcAft>
                <a:spcPts val="0"/>
              </a:spcAft>
              <a:tabLst>
                <a:tab pos="1062355" algn="l"/>
                <a:tab pos="1813560" algn="l"/>
                <a:tab pos="3265805" algn="l"/>
                <a:tab pos="4660900" algn="l"/>
              </a:tabLst>
            </a:pP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2-</a:t>
            </a:r>
            <a:r>
              <a:rPr lang="en-US" sz="3200" b="1" spc="-225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spc="-5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topshiriqdagi</a:t>
            </a:r>
            <a:r>
              <a:rPr lang="en-US" sz="3200" b="1" spc="-5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spc="-5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topishmoqlarni</a:t>
            </a:r>
            <a:r>
              <a:rPr lang="en-US" sz="3200" b="1" spc="-5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yod</a:t>
            </a:r>
            <a:r>
              <a:rPr lang="en-US" sz="3200" b="1" spc="115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oling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8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268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693570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E’tiboringiz</a:t>
            </a:r>
            <a:r>
              <a:rPr lang="en-US" sz="4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uchun</a:t>
            </a:r>
            <a:r>
              <a:rPr lang="en-US" sz="4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rahmat</a:t>
            </a:r>
            <a:r>
              <a:rPr lang="en-US" sz="4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4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8626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4898" y="297594"/>
            <a:ext cx="7886700" cy="994172"/>
          </a:xfrm>
          <a:solidFill>
            <a:schemeClr val="bg1">
              <a:lumMod val="95000"/>
              <a:alpha val="3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4400" b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O‘tgan</a:t>
            </a:r>
            <a:r>
              <a:rPr lang="en-US" sz="44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mavzuni</a:t>
            </a:r>
            <a:r>
              <a:rPr lang="en-US" sz="44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mustahkamlash</a:t>
            </a:r>
            <a:endParaRPr lang="ru-RU" sz="44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283105" y="972473"/>
            <a:ext cx="3357600" cy="16410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07840" tIns="634800" rIns="91440" bIns="68558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MEHMONGA KELING</a:t>
            </a:r>
            <a:endParaRPr kumimoji="0" lang="ru-RU" altLang="ru-RU" sz="11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817244" y="2242037"/>
            <a:ext cx="3366136" cy="21082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Qator-qator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uylarning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Birinchisi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bizniki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.</a:t>
            </a:r>
            <a:endParaRPr kumimoji="0" lang="ru-RU" altLang="ru-RU" sz="11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Mehmon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bo‘lib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kelinglar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Uyning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to‘ri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sizniki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/>
            </a:r>
            <a:b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</a:br>
            <a:endParaRPr kumimoji="0" lang="ru-RU" altLang="ru-RU" sz="11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817745" y="4011752"/>
            <a:ext cx="287464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78865">
              <a:spcBef>
                <a:spcPts val="970"/>
              </a:spcBef>
              <a:spcAft>
                <a:spcPts val="0"/>
              </a:spcAft>
            </a:pPr>
            <a:r>
              <a:rPr lang="en-US" sz="1600" b="1" i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Adham</a:t>
            </a:r>
            <a:r>
              <a:rPr lang="en-US" sz="1600" b="1" i="1" spc="21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Rahmat</a:t>
            </a:r>
            <a:endParaRPr lang="ru-RU" sz="1400" b="1" dirty="0">
              <a:solidFill>
                <a:schemeClr val="tx2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4572000" y="2242037"/>
            <a:ext cx="3366136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Birgalashib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chiqamiz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Dalalarga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tog‘larga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.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Uzum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anjir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anorlar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Pishib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yotgan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bog‘larga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.</a:t>
            </a:r>
            <a:endParaRPr kumimoji="0" lang="en-US" altLang="ru-RU" sz="32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7475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720566"/>
          </a:xfrm>
          <a:solidFill>
            <a:schemeClr val="accent1">
              <a:lumMod val="50000"/>
              <a:alpha val="3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4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Savollarga</a:t>
            </a:r>
            <a: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javob</a:t>
            </a:r>
            <a: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bering</a:t>
            </a:r>
            <a: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mage49.jpe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363210" y="1315575"/>
            <a:ext cx="3234524" cy="2365776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75013" y="1226510"/>
            <a:ext cx="4888197" cy="2321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spcBef>
                <a:spcPts val="1135"/>
              </a:spcBef>
              <a:spcAft>
                <a:spcPts val="0"/>
              </a:spcAft>
              <a:buClr>
                <a:srgbClr val="1D1D1B"/>
              </a:buClr>
              <a:buSzPts val="1450"/>
              <a:buFont typeface="Arial" panose="020B0604020202020204" pitchFamily="34" charset="0"/>
              <a:buAutoNum type="arabicPeriod"/>
              <a:tabLst>
                <a:tab pos="605790" algn="l"/>
              </a:tabLst>
            </a:pPr>
            <a:r>
              <a:rPr lang="en-US" sz="24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Sizning</a:t>
            </a:r>
            <a:r>
              <a:rPr lang="en-US" sz="2400" spc="29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uyingiz</a:t>
            </a:r>
            <a:r>
              <a:rPr lang="en-US" sz="2400" spc="29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qaysi</a:t>
            </a:r>
            <a:r>
              <a:rPr lang="en-US" sz="2400" spc="29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ko‘chada</a:t>
            </a:r>
            <a:r>
              <a:rPr lang="en-US" sz="2400" spc="29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joylashgan</a:t>
            </a:r>
            <a:r>
              <a:rPr lang="en-US" sz="24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?</a:t>
            </a:r>
            <a:endParaRPr lang="ru-RU" sz="24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spcBef>
                <a:spcPts val="30"/>
              </a:spcBef>
              <a:spcAft>
                <a:spcPts val="0"/>
              </a:spcAft>
              <a:buClr>
                <a:srgbClr val="1D1D1B"/>
              </a:buClr>
              <a:buSzPts val="1450"/>
              <a:buFont typeface="Arial" panose="020B0604020202020204" pitchFamily="34" charset="0"/>
              <a:buAutoNum type="arabicPeriod"/>
              <a:tabLst>
                <a:tab pos="605790" algn="l"/>
              </a:tabLst>
            </a:pPr>
            <a:r>
              <a:rPr lang="en-US" sz="24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Uyingiz</a:t>
            </a:r>
            <a:r>
              <a:rPr lang="en-US" sz="2400" spc="28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necha</a:t>
            </a:r>
            <a:r>
              <a:rPr lang="en-US" sz="2400" spc="28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qavatli</a:t>
            </a:r>
            <a:r>
              <a:rPr lang="en-US" sz="24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?</a:t>
            </a:r>
            <a:endParaRPr lang="ru-RU" sz="24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spcBef>
                <a:spcPts val="30"/>
              </a:spcBef>
              <a:spcAft>
                <a:spcPts val="0"/>
              </a:spcAft>
              <a:buClr>
                <a:srgbClr val="1D1D1B"/>
              </a:buClr>
              <a:buSzPts val="1450"/>
              <a:buFont typeface="Arial" panose="020B0604020202020204" pitchFamily="34" charset="0"/>
              <a:buAutoNum type="arabicPeriod"/>
              <a:tabLst>
                <a:tab pos="605790" algn="l"/>
              </a:tabLst>
            </a:pPr>
            <a:r>
              <a:rPr lang="en-US" sz="24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Siz</a:t>
            </a:r>
            <a:r>
              <a:rPr lang="en-US" sz="2400" spc="26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nechanchi</a:t>
            </a:r>
            <a:r>
              <a:rPr lang="en-US" sz="2400" spc="27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xonadonda</a:t>
            </a:r>
            <a:r>
              <a:rPr lang="en-US" sz="2400" spc="27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yashaysiz</a:t>
            </a:r>
            <a:r>
              <a:rPr lang="en-US" sz="24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?</a:t>
            </a:r>
            <a:endParaRPr lang="ru-RU" sz="24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spcBef>
                <a:spcPts val="70"/>
              </a:spcBef>
              <a:spcAft>
                <a:spcPts val="0"/>
              </a:spcAft>
              <a:buClr>
                <a:srgbClr val="1D1D1B"/>
              </a:buClr>
              <a:buSzPts val="1450"/>
              <a:buFont typeface="Arial" panose="020B0604020202020204" pitchFamily="34" charset="0"/>
              <a:buAutoNum type="arabicPeriod"/>
              <a:tabLst>
                <a:tab pos="605790" algn="l"/>
              </a:tabLst>
            </a:pPr>
            <a:r>
              <a:rPr lang="en-US" sz="24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Uyingizda</a:t>
            </a:r>
            <a:r>
              <a:rPr lang="en-US" sz="2400" spc="29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qanday</a:t>
            </a:r>
            <a:r>
              <a:rPr lang="en-US" sz="2400" spc="3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xonalar</a:t>
            </a:r>
            <a:r>
              <a:rPr lang="en-US" sz="2400" spc="29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bor</a:t>
            </a:r>
            <a:r>
              <a:rPr lang="en-US" sz="24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?</a:t>
            </a:r>
            <a:endParaRPr lang="ru-RU" sz="2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0094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628650" y="273844"/>
            <a:ext cx="7886700" cy="720566"/>
          </a:xfrm>
          <a:prstGeom prst="rect">
            <a:avLst/>
          </a:prstGeom>
          <a:solidFill>
            <a:schemeClr val="accent1">
              <a:lumMod val="50000"/>
              <a:alpha val="3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Lug‘at</a:t>
            </a:r>
            <a:endParaRPr lang="ru-RU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Заголовок 1"/>
          <p:cNvSpPr>
            <a:spLocks noGrp="1"/>
          </p:cNvSpPr>
          <p:nvPr>
            <p:ph type="title"/>
          </p:nvPr>
        </p:nvSpPr>
        <p:spPr>
          <a:xfrm>
            <a:off x="1348740" y="1624090"/>
            <a:ext cx="3223260" cy="1600200"/>
          </a:xfrm>
          <a:noFill/>
        </p:spPr>
        <p:txBody>
          <a:bodyPr>
            <a:noAutofit/>
          </a:bodyPr>
          <a:lstStyle/>
          <a:p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yimiz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наш дом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onadon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квартира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ahliz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прихожая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ayvon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балкон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5120640" y="1719090"/>
            <a:ext cx="3703320" cy="139446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mehmonxona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гостиница</a:t>
            </a:r>
            <a:endParaRPr lang="en-US" sz="2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olalar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xonasi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детская</a:t>
            </a:r>
            <a:endParaRPr lang="en-US" sz="2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uvinish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xonasi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ванная</a:t>
            </a:r>
            <a:endParaRPr lang="en-US" sz="2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jihoz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утварь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6" name="Заголовок 1"/>
          <p:cNvSpPr txBox="1">
            <a:spLocks/>
          </p:cNvSpPr>
          <p:nvPr/>
        </p:nvSpPr>
        <p:spPr>
          <a:xfrm>
            <a:off x="3280410" y="3176790"/>
            <a:ext cx="2891790" cy="66294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oqadi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нравится</a:t>
            </a:r>
            <a:endParaRPr lang="en-US" sz="2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8808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640556"/>
          </a:xfrm>
          <a:prstGeom prst="rect">
            <a:avLst/>
          </a:prstGeom>
          <a:solidFill>
            <a:schemeClr val="accent1">
              <a:lumMod val="50000"/>
              <a:alpha val="3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Eslab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qoling</a:t>
            </a:r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p:grpSp>
        <p:nvGrpSpPr>
          <p:cNvPr id="5" name="Group 2"/>
          <p:cNvGrpSpPr>
            <a:grpSpLocks/>
          </p:cNvGrpSpPr>
          <p:nvPr/>
        </p:nvGrpSpPr>
        <p:grpSpPr bwMode="auto">
          <a:xfrm>
            <a:off x="1068276" y="1281545"/>
            <a:ext cx="7600777" cy="3861809"/>
            <a:chOff x="20" y="20"/>
            <a:chExt cx="8452" cy="4316"/>
          </a:xfrm>
        </p:grpSpPr>
        <p:grpSp>
          <p:nvGrpSpPr>
            <p:cNvPr id="6" name="Group 3"/>
            <p:cNvGrpSpPr>
              <a:grpSpLocks/>
            </p:cNvGrpSpPr>
            <p:nvPr/>
          </p:nvGrpSpPr>
          <p:grpSpPr bwMode="auto">
            <a:xfrm>
              <a:off x="20" y="20"/>
              <a:ext cx="7651" cy="4079"/>
              <a:chOff x="20" y="20"/>
              <a:chExt cx="7651" cy="4079"/>
            </a:xfrm>
          </p:grpSpPr>
          <p:sp>
            <p:nvSpPr>
              <p:cNvPr id="12" name="Freeform 4"/>
              <p:cNvSpPr>
                <a:spLocks/>
              </p:cNvSpPr>
              <p:nvPr/>
            </p:nvSpPr>
            <p:spPr bwMode="auto">
              <a:xfrm>
                <a:off x="20" y="20"/>
                <a:ext cx="7651" cy="4079"/>
              </a:xfrm>
              <a:custGeom>
                <a:avLst/>
                <a:gdLst>
                  <a:gd name="T0" fmla="+- 0 260 20"/>
                  <a:gd name="T1" fmla="*/ T0 w 7651"/>
                  <a:gd name="T2" fmla="+- 0 20 20"/>
                  <a:gd name="T3" fmla="*/ 20 h 4079"/>
                  <a:gd name="T4" fmla="+- 0 185 20"/>
                  <a:gd name="T5" fmla="*/ T4 w 7651"/>
                  <a:gd name="T6" fmla="+- 0 20 20"/>
                  <a:gd name="T7" fmla="*/ 20 h 4079"/>
                  <a:gd name="T8" fmla="+- 0 104 20"/>
                  <a:gd name="T9" fmla="*/ T8 w 7651"/>
                  <a:gd name="T10" fmla="+- 0 26 20"/>
                  <a:gd name="T11" fmla="*/ 26 h 4079"/>
                  <a:gd name="T12" fmla="+- 0 45 20"/>
                  <a:gd name="T13" fmla="*/ T12 w 7651"/>
                  <a:gd name="T14" fmla="+- 0 56 20"/>
                  <a:gd name="T15" fmla="*/ 56 h 4079"/>
                  <a:gd name="T16" fmla="+- 0 23 20"/>
                  <a:gd name="T17" fmla="*/ T16 w 7651"/>
                  <a:gd name="T18" fmla="+- 0 128 20"/>
                  <a:gd name="T19" fmla="*/ 128 h 4079"/>
                  <a:gd name="T20" fmla="+- 0 20 20"/>
                  <a:gd name="T21" fmla="*/ T20 w 7651"/>
                  <a:gd name="T22" fmla="+- 0 220 20"/>
                  <a:gd name="T23" fmla="*/ 220 h 4079"/>
                  <a:gd name="T24" fmla="+- 0 20 20"/>
                  <a:gd name="T25" fmla="*/ T24 w 7651"/>
                  <a:gd name="T26" fmla="+- 0 3899 20"/>
                  <a:gd name="T27" fmla="*/ 3899 h 4079"/>
                  <a:gd name="T28" fmla="+- 0 20 20"/>
                  <a:gd name="T29" fmla="*/ T28 w 7651"/>
                  <a:gd name="T30" fmla="+- 0 3934 20"/>
                  <a:gd name="T31" fmla="*/ 3934 h 4079"/>
                  <a:gd name="T32" fmla="+- 0 26 20"/>
                  <a:gd name="T33" fmla="*/ T32 w 7651"/>
                  <a:gd name="T34" fmla="+- 0 4014 20"/>
                  <a:gd name="T35" fmla="*/ 4014 h 4079"/>
                  <a:gd name="T36" fmla="+- 0 56 20"/>
                  <a:gd name="T37" fmla="*/ T36 w 7651"/>
                  <a:gd name="T38" fmla="+- 0 4074 20"/>
                  <a:gd name="T39" fmla="*/ 4074 h 4079"/>
                  <a:gd name="T40" fmla="+- 0 128 20"/>
                  <a:gd name="T41" fmla="*/ T40 w 7651"/>
                  <a:gd name="T42" fmla="+- 0 4096 20"/>
                  <a:gd name="T43" fmla="*/ 4096 h 4079"/>
                  <a:gd name="T44" fmla="+- 0 221 20"/>
                  <a:gd name="T45" fmla="*/ T44 w 7651"/>
                  <a:gd name="T46" fmla="+- 0 4099 20"/>
                  <a:gd name="T47" fmla="*/ 4099 h 4079"/>
                  <a:gd name="T48" fmla="+- 0 7505 20"/>
                  <a:gd name="T49" fmla="*/ T48 w 7651"/>
                  <a:gd name="T50" fmla="+- 0 4098 20"/>
                  <a:gd name="T51" fmla="*/ 4098 h 4079"/>
                  <a:gd name="T52" fmla="+- 0 7586 20"/>
                  <a:gd name="T53" fmla="*/ T52 w 7651"/>
                  <a:gd name="T54" fmla="+- 0 4092 20"/>
                  <a:gd name="T55" fmla="*/ 4092 h 4079"/>
                  <a:gd name="T56" fmla="+- 0 7645 20"/>
                  <a:gd name="T57" fmla="*/ T56 w 7651"/>
                  <a:gd name="T58" fmla="+- 0 4063 20"/>
                  <a:gd name="T59" fmla="*/ 4063 h 4079"/>
                  <a:gd name="T60" fmla="+- 0 7667 20"/>
                  <a:gd name="T61" fmla="*/ T60 w 7651"/>
                  <a:gd name="T62" fmla="+- 0 3991 20"/>
                  <a:gd name="T63" fmla="*/ 3991 h 4079"/>
                  <a:gd name="T64" fmla="+- 0 7670 20"/>
                  <a:gd name="T65" fmla="*/ T64 w 7651"/>
                  <a:gd name="T66" fmla="+- 0 3899 20"/>
                  <a:gd name="T67" fmla="*/ 3899 h 4079"/>
                  <a:gd name="T68" fmla="+- 0 7670 20"/>
                  <a:gd name="T69" fmla="*/ T68 w 7651"/>
                  <a:gd name="T70" fmla="+- 0 220 20"/>
                  <a:gd name="T71" fmla="*/ 220 h 4079"/>
                  <a:gd name="T72" fmla="+- 0 7670 20"/>
                  <a:gd name="T73" fmla="*/ T72 w 7651"/>
                  <a:gd name="T74" fmla="+- 0 185 20"/>
                  <a:gd name="T75" fmla="*/ 185 h 4079"/>
                  <a:gd name="T76" fmla="+- 0 7664 20"/>
                  <a:gd name="T77" fmla="*/ T76 w 7651"/>
                  <a:gd name="T78" fmla="+- 0 104 20"/>
                  <a:gd name="T79" fmla="*/ 104 h 4079"/>
                  <a:gd name="T80" fmla="+- 0 7634 20"/>
                  <a:gd name="T81" fmla="*/ T80 w 7651"/>
                  <a:gd name="T82" fmla="+- 0 45 20"/>
                  <a:gd name="T83" fmla="*/ 45 h 4079"/>
                  <a:gd name="T84" fmla="+- 0 7562 20"/>
                  <a:gd name="T85" fmla="*/ T84 w 7651"/>
                  <a:gd name="T86" fmla="+- 0 23 20"/>
                  <a:gd name="T87" fmla="*/ 23 h 4079"/>
                  <a:gd name="T88" fmla="+- 0 260 20"/>
                  <a:gd name="T89" fmla="*/ T88 w 7651"/>
                  <a:gd name="T90" fmla="+- 0 20 20"/>
                  <a:gd name="T91" fmla="*/ 20 h 4079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</a:cxnLst>
                <a:rect l="0" t="0" r="r" b="b"/>
                <a:pathLst>
                  <a:path w="7651" h="4079">
                    <a:moveTo>
                      <a:pt x="240" y="0"/>
                    </a:moveTo>
                    <a:lnTo>
                      <a:pt x="165" y="0"/>
                    </a:lnTo>
                    <a:lnTo>
                      <a:pt x="84" y="6"/>
                    </a:lnTo>
                    <a:lnTo>
                      <a:pt x="25" y="36"/>
                    </a:lnTo>
                    <a:lnTo>
                      <a:pt x="3" y="108"/>
                    </a:lnTo>
                    <a:lnTo>
                      <a:pt x="0" y="200"/>
                    </a:lnTo>
                    <a:lnTo>
                      <a:pt x="0" y="3879"/>
                    </a:lnTo>
                    <a:lnTo>
                      <a:pt x="0" y="3914"/>
                    </a:lnTo>
                    <a:lnTo>
                      <a:pt x="6" y="3994"/>
                    </a:lnTo>
                    <a:lnTo>
                      <a:pt x="36" y="4054"/>
                    </a:lnTo>
                    <a:lnTo>
                      <a:pt x="108" y="4076"/>
                    </a:lnTo>
                    <a:lnTo>
                      <a:pt x="201" y="4079"/>
                    </a:lnTo>
                    <a:lnTo>
                      <a:pt x="7485" y="4078"/>
                    </a:lnTo>
                    <a:lnTo>
                      <a:pt x="7566" y="4072"/>
                    </a:lnTo>
                    <a:lnTo>
                      <a:pt x="7625" y="4043"/>
                    </a:lnTo>
                    <a:lnTo>
                      <a:pt x="7647" y="3971"/>
                    </a:lnTo>
                    <a:lnTo>
                      <a:pt x="7650" y="3879"/>
                    </a:lnTo>
                    <a:lnTo>
                      <a:pt x="7650" y="200"/>
                    </a:lnTo>
                    <a:lnTo>
                      <a:pt x="7650" y="165"/>
                    </a:lnTo>
                    <a:lnTo>
                      <a:pt x="7644" y="84"/>
                    </a:lnTo>
                    <a:lnTo>
                      <a:pt x="7614" y="25"/>
                    </a:lnTo>
                    <a:lnTo>
                      <a:pt x="7542" y="3"/>
                    </a:lnTo>
                    <a:lnTo>
                      <a:pt x="240" y="0"/>
                    </a:lnTo>
                    <a:close/>
                  </a:path>
                </a:pathLst>
              </a:custGeom>
              <a:solidFill>
                <a:srgbClr val="FCD4A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1800"/>
              </a:p>
            </p:txBody>
          </p:sp>
        </p:grp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20" y="20"/>
              <a:ext cx="7651" cy="4079"/>
              <a:chOff x="20" y="20"/>
              <a:chExt cx="7651" cy="4079"/>
            </a:xfrm>
          </p:grpSpPr>
          <p:sp>
            <p:nvSpPr>
              <p:cNvPr id="11" name="Freeform 6"/>
              <p:cNvSpPr>
                <a:spLocks/>
              </p:cNvSpPr>
              <p:nvPr/>
            </p:nvSpPr>
            <p:spPr bwMode="auto">
              <a:xfrm>
                <a:off x="20" y="20"/>
                <a:ext cx="7651" cy="4079"/>
              </a:xfrm>
              <a:custGeom>
                <a:avLst/>
                <a:gdLst>
                  <a:gd name="T0" fmla="+- 0 260 20"/>
                  <a:gd name="T1" fmla="*/ T0 w 7651"/>
                  <a:gd name="T2" fmla="+- 0 20 20"/>
                  <a:gd name="T3" fmla="*/ 20 h 4079"/>
                  <a:gd name="T4" fmla="+- 0 185 20"/>
                  <a:gd name="T5" fmla="*/ T4 w 7651"/>
                  <a:gd name="T6" fmla="+- 0 20 20"/>
                  <a:gd name="T7" fmla="*/ 20 h 4079"/>
                  <a:gd name="T8" fmla="+- 0 104 20"/>
                  <a:gd name="T9" fmla="*/ T8 w 7651"/>
                  <a:gd name="T10" fmla="+- 0 26 20"/>
                  <a:gd name="T11" fmla="*/ 26 h 4079"/>
                  <a:gd name="T12" fmla="+- 0 45 20"/>
                  <a:gd name="T13" fmla="*/ T12 w 7651"/>
                  <a:gd name="T14" fmla="+- 0 56 20"/>
                  <a:gd name="T15" fmla="*/ 56 h 4079"/>
                  <a:gd name="T16" fmla="+- 0 23 20"/>
                  <a:gd name="T17" fmla="*/ T16 w 7651"/>
                  <a:gd name="T18" fmla="+- 0 128 20"/>
                  <a:gd name="T19" fmla="*/ 128 h 4079"/>
                  <a:gd name="T20" fmla="+- 0 20 20"/>
                  <a:gd name="T21" fmla="*/ T20 w 7651"/>
                  <a:gd name="T22" fmla="+- 0 221 20"/>
                  <a:gd name="T23" fmla="*/ 221 h 4079"/>
                  <a:gd name="T24" fmla="+- 0 20 20"/>
                  <a:gd name="T25" fmla="*/ T24 w 7651"/>
                  <a:gd name="T26" fmla="+- 0 3859 20"/>
                  <a:gd name="T27" fmla="*/ 3859 h 4079"/>
                  <a:gd name="T28" fmla="+- 0 20 20"/>
                  <a:gd name="T29" fmla="*/ T28 w 7651"/>
                  <a:gd name="T30" fmla="+- 0 3899 20"/>
                  <a:gd name="T31" fmla="*/ 3899 h 4079"/>
                  <a:gd name="T32" fmla="+- 0 21 20"/>
                  <a:gd name="T33" fmla="*/ T32 w 7651"/>
                  <a:gd name="T34" fmla="+- 0 3965 20"/>
                  <a:gd name="T35" fmla="*/ 3965 h 4079"/>
                  <a:gd name="T36" fmla="+- 0 31 20"/>
                  <a:gd name="T37" fmla="*/ T36 w 7651"/>
                  <a:gd name="T38" fmla="+- 0 4034 20"/>
                  <a:gd name="T39" fmla="*/ 4034 h 4079"/>
                  <a:gd name="T40" fmla="+- 0 69 20"/>
                  <a:gd name="T41" fmla="*/ T40 w 7651"/>
                  <a:gd name="T42" fmla="+- 0 4082 20"/>
                  <a:gd name="T43" fmla="*/ 4082 h 4079"/>
                  <a:gd name="T44" fmla="+- 0 128 20"/>
                  <a:gd name="T45" fmla="*/ T44 w 7651"/>
                  <a:gd name="T46" fmla="+- 0 4096 20"/>
                  <a:gd name="T47" fmla="*/ 4096 h 4079"/>
                  <a:gd name="T48" fmla="+- 0 221 20"/>
                  <a:gd name="T49" fmla="*/ T48 w 7651"/>
                  <a:gd name="T50" fmla="+- 0 4099 20"/>
                  <a:gd name="T51" fmla="*/ 4099 h 4079"/>
                  <a:gd name="T52" fmla="+- 0 7430 20"/>
                  <a:gd name="T53" fmla="*/ T52 w 7651"/>
                  <a:gd name="T54" fmla="+- 0 4099 20"/>
                  <a:gd name="T55" fmla="*/ 4099 h 4079"/>
                  <a:gd name="T56" fmla="+- 0 7470 20"/>
                  <a:gd name="T57" fmla="*/ T56 w 7651"/>
                  <a:gd name="T58" fmla="+- 0 4099 20"/>
                  <a:gd name="T59" fmla="*/ 4099 h 4079"/>
                  <a:gd name="T60" fmla="+- 0 7536 20"/>
                  <a:gd name="T61" fmla="*/ T60 w 7651"/>
                  <a:gd name="T62" fmla="+- 0 4097 20"/>
                  <a:gd name="T63" fmla="*/ 4097 h 4079"/>
                  <a:gd name="T64" fmla="+- 0 7605 20"/>
                  <a:gd name="T65" fmla="*/ T64 w 7651"/>
                  <a:gd name="T66" fmla="+- 0 4088 20"/>
                  <a:gd name="T67" fmla="*/ 4088 h 4079"/>
                  <a:gd name="T68" fmla="+- 0 7654 20"/>
                  <a:gd name="T69" fmla="*/ T68 w 7651"/>
                  <a:gd name="T70" fmla="+- 0 4049 20"/>
                  <a:gd name="T71" fmla="*/ 4049 h 4079"/>
                  <a:gd name="T72" fmla="+- 0 7667 20"/>
                  <a:gd name="T73" fmla="*/ T72 w 7651"/>
                  <a:gd name="T74" fmla="+- 0 3991 20"/>
                  <a:gd name="T75" fmla="*/ 3991 h 4079"/>
                  <a:gd name="T76" fmla="+- 0 7670 20"/>
                  <a:gd name="T77" fmla="*/ T76 w 7651"/>
                  <a:gd name="T78" fmla="+- 0 3897 20"/>
                  <a:gd name="T79" fmla="*/ 3897 h 4079"/>
                  <a:gd name="T80" fmla="+- 0 7670 20"/>
                  <a:gd name="T81" fmla="*/ T80 w 7651"/>
                  <a:gd name="T82" fmla="+- 0 260 20"/>
                  <a:gd name="T83" fmla="*/ 260 h 4079"/>
                  <a:gd name="T84" fmla="+- 0 7670 20"/>
                  <a:gd name="T85" fmla="*/ T84 w 7651"/>
                  <a:gd name="T86" fmla="+- 0 220 20"/>
                  <a:gd name="T87" fmla="*/ 220 h 4079"/>
                  <a:gd name="T88" fmla="+- 0 7669 20"/>
                  <a:gd name="T89" fmla="*/ T88 w 7651"/>
                  <a:gd name="T90" fmla="+- 0 154 20"/>
                  <a:gd name="T91" fmla="*/ 154 h 4079"/>
                  <a:gd name="T92" fmla="+- 0 7660 20"/>
                  <a:gd name="T93" fmla="*/ T92 w 7651"/>
                  <a:gd name="T94" fmla="+- 0 85 20"/>
                  <a:gd name="T95" fmla="*/ 85 h 4079"/>
                  <a:gd name="T96" fmla="+- 0 7621 20"/>
                  <a:gd name="T97" fmla="*/ T96 w 7651"/>
                  <a:gd name="T98" fmla="+- 0 37 20"/>
                  <a:gd name="T99" fmla="*/ 37 h 4079"/>
                  <a:gd name="T100" fmla="+- 0 7562 20"/>
                  <a:gd name="T101" fmla="*/ T100 w 7651"/>
                  <a:gd name="T102" fmla="+- 0 23 20"/>
                  <a:gd name="T103" fmla="*/ 23 h 4079"/>
                  <a:gd name="T104" fmla="+- 0 7469 20"/>
                  <a:gd name="T105" fmla="*/ T104 w 7651"/>
                  <a:gd name="T106" fmla="+- 0 20 20"/>
                  <a:gd name="T107" fmla="*/ 20 h 4079"/>
                  <a:gd name="T108" fmla="+- 0 260 20"/>
                  <a:gd name="T109" fmla="*/ T108 w 7651"/>
                  <a:gd name="T110" fmla="+- 0 20 20"/>
                  <a:gd name="T111" fmla="*/ 20 h 4079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</a:cxnLst>
                <a:rect l="0" t="0" r="r" b="b"/>
                <a:pathLst>
                  <a:path w="7651" h="4079">
                    <a:moveTo>
                      <a:pt x="240" y="0"/>
                    </a:moveTo>
                    <a:lnTo>
                      <a:pt x="165" y="0"/>
                    </a:lnTo>
                    <a:lnTo>
                      <a:pt x="84" y="6"/>
                    </a:lnTo>
                    <a:lnTo>
                      <a:pt x="25" y="36"/>
                    </a:lnTo>
                    <a:lnTo>
                      <a:pt x="3" y="108"/>
                    </a:lnTo>
                    <a:lnTo>
                      <a:pt x="0" y="201"/>
                    </a:lnTo>
                    <a:lnTo>
                      <a:pt x="0" y="3839"/>
                    </a:lnTo>
                    <a:lnTo>
                      <a:pt x="0" y="3879"/>
                    </a:lnTo>
                    <a:lnTo>
                      <a:pt x="1" y="3945"/>
                    </a:lnTo>
                    <a:lnTo>
                      <a:pt x="11" y="4014"/>
                    </a:lnTo>
                    <a:lnTo>
                      <a:pt x="49" y="4062"/>
                    </a:lnTo>
                    <a:lnTo>
                      <a:pt x="108" y="4076"/>
                    </a:lnTo>
                    <a:lnTo>
                      <a:pt x="201" y="4079"/>
                    </a:lnTo>
                    <a:lnTo>
                      <a:pt x="7410" y="4079"/>
                    </a:lnTo>
                    <a:lnTo>
                      <a:pt x="7450" y="4079"/>
                    </a:lnTo>
                    <a:lnTo>
                      <a:pt x="7516" y="4077"/>
                    </a:lnTo>
                    <a:lnTo>
                      <a:pt x="7585" y="4068"/>
                    </a:lnTo>
                    <a:lnTo>
                      <a:pt x="7634" y="4029"/>
                    </a:lnTo>
                    <a:lnTo>
                      <a:pt x="7647" y="3971"/>
                    </a:lnTo>
                    <a:lnTo>
                      <a:pt x="7650" y="3877"/>
                    </a:lnTo>
                    <a:lnTo>
                      <a:pt x="7650" y="240"/>
                    </a:lnTo>
                    <a:lnTo>
                      <a:pt x="7650" y="200"/>
                    </a:lnTo>
                    <a:lnTo>
                      <a:pt x="7649" y="134"/>
                    </a:lnTo>
                    <a:lnTo>
                      <a:pt x="7640" y="65"/>
                    </a:lnTo>
                    <a:lnTo>
                      <a:pt x="7601" y="17"/>
                    </a:lnTo>
                    <a:lnTo>
                      <a:pt x="7542" y="3"/>
                    </a:lnTo>
                    <a:lnTo>
                      <a:pt x="7449" y="0"/>
                    </a:lnTo>
                    <a:lnTo>
                      <a:pt x="240" y="0"/>
                    </a:lnTo>
                    <a:close/>
                  </a:path>
                </a:pathLst>
              </a:custGeom>
              <a:noFill/>
              <a:ln w="25400">
                <a:solidFill>
                  <a:srgbClr val="E6007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1800"/>
              </a:p>
            </p:txBody>
          </p:sp>
        </p:grpSp>
        <p:grpSp>
          <p:nvGrpSpPr>
            <p:cNvPr id="8" name="Group 7"/>
            <p:cNvGrpSpPr>
              <a:grpSpLocks/>
            </p:cNvGrpSpPr>
            <p:nvPr/>
          </p:nvGrpSpPr>
          <p:grpSpPr bwMode="auto">
            <a:xfrm>
              <a:off x="161" y="217"/>
              <a:ext cx="8311" cy="4119"/>
              <a:chOff x="161" y="217"/>
              <a:chExt cx="8311" cy="4119"/>
            </a:xfrm>
          </p:grpSpPr>
          <p:sp>
            <p:nvSpPr>
              <p:cNvPr id="9" name="Freeform 8"/>
              <p:cNvSpPr>
                <a:spLocks/>
              </p:cNvSpPr>
              <p:nvPr/>
            </p:nvSpPr>
            <p:spPr bwMode="auto">
              <a:xfrm>
                <a:off x="4153" y="1152"/>
                <a:ext cx="2" cy="2820"/>
              </a:xfrm>
              <a:custGeom>
                <a:avLst/>
                <a:gdLst>
                  <a:gd name="T0" fmla="+- 0 1152 1152"/>
                  <a:gd name="T1" fmla="*/ 1152 h 2820"/>
                  <a:gd name="T2" fmla="+- 0 3972 1152"/>
                  <a:gd name="T3" fmla="*/ 3972 h 2820"/>
                </a:gdLst>
                <a:ahLst/>
                <a:cxnLst>
                  <a:cxn ang="0">
                    <a:pos x="0" y="T1"/>
                  </a:cxn>
                  <a:cxn ang="0">
                    <a:pos x="0" y="T3"/>
                  </a:cxn>
                </a:cxnLst>
                <a:rect l="0" t="0" r="r" b="b"/>
                <a:pathLst>
                  <a:path h="2820">
                    <a:moveTo>
                      <a:pt x="0" y="0"/>
                    </a:moveTo>
                    <a:lnTo>
                      <a:pt x="0" y="2820"/>
                    </a:lnTo>
                  </a:path>
                </a:pathLst>
              </a:custGeom>
              <a:noFill/>
              <a:ln w="12700">
                <a:solidFill>
                  <a:srgbClr val="29BDE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1800"/>
              </a:p>
            </p:txBody>
          </p:sp>
          <p:sp>
            <p:nvSpPr>
              <p:cNvPr id="10" name="Text Box 9"/>
              <p:cNvSpPr txBox="1">
                <a:spLocks noChangeArrowheads="1"/>
              </p:cNvSpPr>
              <p:nvPr/>
            </p:nvSpPr>
            <p:spPr bwMode="auto">
              <a:xfrm>
                <a:off x="161" y="217"/>
                <a:ext cx="8311" cy="41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R="434975" lvl="1" defTabSz="914400" eaLnBrk="0" fontAlgn="base" hangingPunct="0">
                  <a:spcBef>
                    <a:spcPts val="938"/>
                  </a:spcBef>
                  <a:spcAft>
                    <a:spcPts val="800"/>
                  </a:spcAft>
                </a:pPr>
                <a:r>
                  <a:rPr kumimoji="0" lang="ru-RU" altLang="ru-RU" sz="1800" b="1" i="0" u="none" strike="noStrike" cap="none" normalizeH="0" baseline="0" dirty="0" err="1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O‘rin-joy</a:t>
                </a:r>
                <a:r>
                  <a:rPr lang="en-US" altLang="ru-RU" sz="1800" b="1" dirty="0">
                    <a:solidFill>
                      <a:srgbClr val="1D1D1B"/>
                    </a:solidFill>
                    <a:latin typeface="Arial" panose="020B0604020202020204" pitchFamily="34" charset="0"/>
                  </a:rPr>
                  <a:t> </a:t>
                </a:r>
                <a:r>
                  <a:rPr kumimoji="0" lang="ru-RU" altLang="ru-RU" sz="1800" b="1" i="0" u="none" strike="noStrike" cap="none" normalizeH="0" baseline="0" dirty="0" err="1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va</a:t>
                </a:r>
                <a:r>
                  <a:rPr lang="en-US" altLang="ru-RU" sz="1800" b="1" dirty="0" smtClean="0">
                    <a:solidFill>
                      <a:srgbClr val="1D1D1B"/>
                    </a:solidFill>
                    <a:latin typeface="Arial" panose="020B0604020202020204" pitchFamily="34" charset="0"/>
                  </a:rPr>
                  <a:t> </a:t>
                </a:r>
                <a:r>
                  <a:rPr kumimoji="0" lang="ru-RU" altLang="ru-RU" sz="1800" b="1" i="0" u="none" strike="noStrike" cap="none" normalizeH="0" baseline="0" dirty="0" err="1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harakat</a:t>
                </a:r>
                <a:r>
                  <a:rPr lang="en-US" altLang="ru-RU" sz="1800" b="1" dirty="0">
                    <a:solidFill>
                      <a:srgbClr val="1D1D1B"/>
                    </a:solidFill>
                    <a:latin typeface="Arial" panose="020B0604020202020204" pitchFamily="34" charset="0"/>
                  </a:rPr>
                  <a:t> </a:t>
                </a:r>
                <a:r>
                  <a:rPr kumimoji="0" lang="ru-RU" altLang="ru-RU" sz="1800" b="1" i="0" u="none" strike="noStrike" cap="none" normalizeH="0" baseline="0" dirty="0" err="1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yo‘nalishini</a:t>
                </a:r>
                <a:r>
                  <a:rPr lang="en-US" altLang="ru-RU" sz="1800" b="1" dirty="0">
                    <a:solidFill>
                      <a:srgbClr val="1D1D1B"/>
                    </a:solidFill>
                    <a:latin typeface="Arial" panose="020B0604020202020204" pitchFamily="34" charset="0"/>
                  </a:rPr>
                  <a:t> </a:t>
                </a:r>
                <a:r>
                  <a:rPr kumimoji="0" lang="ru-RU" altLang="ru-RU" sz="1800" b="1" i="0" u="none" strike="noStrike" cap="none" normalizeH="0" baseline="0" dirty="0" err="1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bildirgan</a:t>
                </a:r>
                <a:r>
                  <a:rPr kumimoji="0" lang="ru-RU" altLang="ru-RU" sz="1800" b="1" i="0" u="none" strike="noStrike" cap="none" normalizeH="0" baseline="0" dirty="0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 </a:t>
                </a:r>
                <a:r>
                  <a:rPr kumimoji="0" lang="ru-RU" altLang="ru-RU" sz="1800" b="1" i="0" u="none" strike="noStrike" cap="none" normalizeH="0" baseline="0" dirty="0" err="1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so‘zlarni</a:t>
                </a:r>
                <a:r>
                  <a:rPr kumimoji="0" lang="ru-RU" altLang="ru-RU" sz="1800" b="1" i="0" u="none" strike="noStrike" cap="none" normalizeH="0" baseline="0" dirty="0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 </a:t>
                </a:r>
                <a:r>
                  <a:rPr kumimoji="0" lang="ru-RU" altLang="ru-RU" sz="1800" b="1" i="0" u="none" strike="noStrike" cap="none" normalizeH="0" baseline="0" dirty="0" err="1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farqlang</a:t>
                </a:r>
                <a:r>
                  <a:rPr kumimoji="0" lang="ru-RU" altLang="ru-RU" sz="1800" b="1" i="0" u="none" strike="noStrike" cap="none" normalizeH="0" baseline="0" dirty="0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!</a:t>
                </a:r>
                <a:endParaRPr kumimoji="0" lang="ru-RU" altLang="ru-RU" sz="1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  <a:p>
                <a:pPr marL="457200" marR="0" lvl="1" indent="0" algn="l" defTabSz="914400" rtl="0" eaLnBrk="0" fontAlgn="base" latinLnBrk="0" hangingPunct="0">
                  <a:lnSpc>
                    <a:spcPct val="100000"/>
                  </a:lnSpc>
                  <a:spcBef>
                    <a:spcPts val="800"/>
                  </a:spcBef>
                  <a:spcAft>
                    <a:spcPts val="8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altLang="ru-RU" sz="1800" b="1" i="0" u="none" strike="noStrike" cap="none" normalizeH="0" baseline="0" dirty="0" err="1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Qayerda</a:t>
                </a:r>
                <a:r>
                  <a:rPr kumimoji="0" lang="ru-RU" altLang="ru-RU" sz="1800" b="1" i="0" u="none" strike="noStrike" cap="none" normalizeH="0" baseline="0" dirty="0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?</a:t>
                </a:r>
                <a:r>
                  <a:rPr lang="en-US" altLang="ru-RU" sz="1800" b="1" dirty="0">
                    <a:solidFill>
                      <a:srgbClr val="1D1D1B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en-US" altLang="ru-RU" sz="1800" b="1" dirty="0" smtClean="0">
                    <a:solidFill>
                      <a:srgbClr val="1D1D1B"/>
                    </a:solidFill>
                    <a:latin typeface="Arial" panose="020B0604020202020204" pitchFamily="34" charset="0"/>
                  </a:rPr>
                  <a:t>            </a:t>
                </a:r>
                <a:r>
                  <a:rPr kumimoji="0" lang="ru-RU" altLang="ru-RU" sz="1800" b="1" i="0" u="none" strike="noStrike" cap="none" normalizeH="0" baseline="0" dirty="0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	</a:t>
                </a:r>
                <a:r>
                  <a:rPr kumimoji="0" lang="en-US" altLang="ru-RU" sz="1800" b="1" i="0" u="none" strike="noStrike" cap="none" normalizeH="0" baseline="0" dirty="0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                       </a:t>
                </a:r>
                <a:r>
                  <a:rPr kumimoji="0" lang="ru-RU" altLang="ru-RU" sz="1800" b="1" i="0" u="none" strike="noStrike" cap="none" normalizeH="0" baseline="0" dirty="0" err="1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Qayerga</a:t>
                </a:r>
                <a:r>
                  <a:rPr kumimoji="0" lang="ru-RU" altLang="ru-RU" sz="1800" b="1" i="0" u="none" strike="noStrike" cap="none" normalizeH="0" baseline="0" dirty="0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?</a:t>
                </a:r>
                <a:endParaRPr kumimoji="0" lang="ru-RU" altLang="ru-RU" sz="1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  <a:p>
                <a:pPr marL="0" marR="128588" lvl="0" indent="0" algn="l" defTabSz="914400" rtl="0" eaLnBrk="0" fontAlgn="base" latinLnBrk="0" hangingPunct="0">
                  <a:lnSpc>
                    <a:spcPct val="100000"/>
                  </a:lnSpc>
                  <a:spcBef>
                    <a:spcPts val="863"/>
                  </a:spcBef>
                  <a:spcAft>
                    <a:spcPts val="800"/>
                  </a:spcAft>
                  <a:buClrTx/>
                  <a:buSzTx/>
                  <a:buFontTx/>
                  <a:buNone/>
                  <a:tabLst/>
                </a:pPr>
                <a:r>
                  <a:rPr lang="en-US" altLang="ru-RU" sz="1800" dirty="0" err="1">
                    <a:solidFill>
                      <a:srgbClr val="1D1D1B"/>
                    </a:solidFill>
                    <a:latin typeface="Arial" panose="020B0604020202020204" pitchFamily="34" charset="0"/>
                  </a:rPr>
                  <a:t>u</a:t>
                </a:r>
                <a:r>
                  <a:rPr kumimoji="0" lang="ru-RU" altLang="ru-RU" sz="1800" b="0" i="0" u="none" strike="noStrike" cap="none" normalizeH="0" baseline="0" dirty="0" err="1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yda</a:t>
                </a:r>
                <a:r>
                  <a:rPr kumimoji="0" lang="ru-RU" altLang="ru-RU" sz="1800" b="0" i="0" u="none" strike="noStrike" cap="none" normalizeH="0" baseline="0" dirty="0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 (</a:t>
                </a:r>
                <a:r>
                  <a:rPr kumimoji="0" lang="ru-RU" altLang="ru-RU" sz="1800" b="0" i="0" u="none" strike="noStrike" cap="none" normalizeH="0" baseline="0" dirty="0" err="1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o‘tirmoq</a:t>
                </a:r>
                <a:r>
                  <a:rPr kumimoji="0" lang="ru-RU" altLang="ru-RU" sz="1800" b="0" i="0" u="none" strike="noStrike" cap="none" normalizeH="0" baseline="0" dirty="0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)	</a:t>
                </a:r>
                <a:r>
                  <a:rPr kumimoji="0" lang="en-US" altLang="ru-RU" sz="1800" b="0" i="0" u="none" strike="noStrike" cap="none" normalizeH="0" baseline="0" dirty="0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                           </a:t>
                </a:r>
                <a:r>
                  <a:rPr kumimoji="0" lang="en-US" altLang="ru-RU" sz="1800" b="0" i="0" u="none" strike="noStrike" cap="none" normalizeH="0" dirty="0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  </a:t>
                </a:r>
                <a:r>
                  <a:rPr kumimoji="0" lang="en-US" altLang="ru-RU" sz="1800" b="0" i="0" u="none" strike="noStrike" cap="none" normalizeH="0" dirty="0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 </a:t>
                </a:r>
                <a:r>
                  <a:rPr lang="en-US" altLang="ru-RU" sz="1800" dirty="0" smtClean="0">
                    <a:solidFill>
                      <a:srgbClr val="1D1D1B"/>
                    </a:solidFill>
                    <a:latin typeface="Arial" panose="020B0604020202020204" pitchFamily="34" charset="0"/>
                  </a:rPr>
                  <a:t>u</a:t>
                </a:r>
                <a:r>
                  <a:rPr kumimoji="0" lang="ru-RU" altLang="ru-RU" sz="1800" b="0" i="0" u="none" strike="noStrike" cap="none" normalizeH="0" baseline="0" dirty="0" err="1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yga</a:t>
                </a:r>
                <a:r>
                  <a:rPr kumimoji="0" lang="ru-RU" altLang="ru-RU" sz="1800" b="0" i="0" u="none" strike="noStrike" cap="none" normalizeH="0" baseline="0" dirty="0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 (</a:t>
                </a:r>
                <a:r>
                  <a:rPr kumimoji="0" lang="ru-RU" altLang="ru-RU" sz="1800" b="0" i="0" u="none" strike="noStrike" cap="none" normalizeH="0" baseline="0" dirty="0" err="1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bormoq</a:t>
                </a:r>
                <a:r>
                  <a:rPr kumimoji="0" lang="ru-RU" altLang="ru-RU" sz="1800" b="0" i="0" u="none" strike="noStrike" cap="none" normalizeH="0" baseline="0" dirty="0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) </a:t>
                </a:r>
                <a:r>
                  <a:rPr kumimoji="0" lang="en-US" altLang="ru-RU" sz="1800" b="0" i="0" u="none" strike="noStrike" cap="none" normalizeH="0" baseline="0" dirty="0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               </a:t>
                </a:r>
                <a:r>
                  <a:rPr lang="en-US" altLang="ru-RU" sz="1800" dirty="0">
                    <a:solidFill>
                      <a:srgbClr val="1D1D1B"/>
                    </a:solidFill>
                    <a:latin typeface="Arial" panose="020B0604020202020204" pitchFamily="34" charset="0"/>
                  </a:rPr>
                  <a:t>h</a:t>
                </a:r>
                <a:r>
                  <a:rPr kumimoji="0" lang="ru-RU" altLang="ru-RU" sz="1800" b="0" i="0" u="none" strike="noStrike" cap="none" normalizeH="0" baseline="0" dirty="0" err="1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ovlida</a:t>
                </a:r>
                <a:r>
                  <a:rPr kumimoji="0" lang="ru-RU" altLang="ru-RU" sz="1800" b="0" i="0" u="none" strike="noStrike" cap="none" normalizeH="0" baseline="0" dirty="0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  (</a:t>
                </a:r>
                <a:r>
                  <a:rPr kumimoji="0" lang="ru-RU" altLang="ru-RU" sz="1800" b="0" i="0" u="none" strike="noStrike" cap="none" normalizeH="0" baseline="0" dirty="0" err="1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ishlamoq</a:t>
                </a:r>
                <a:r>
                  <a:rPr kumimoji="0" lang="ru-RU" altLang="ru-RU" sz="1800" b="0" i="0" u="none" strike="noStrike" cap="none" normalizeH="0" baseline="0" dirty="0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)	</a:t>
                </a:r>
                <a:r>
                  <a:rPr kumimoji="0" lang="en-US" altLang="ru-RU" sz="1800" b="0" i="0" u="none" strike="noStrike" cap="none" normalizeH="0" baseline="0" dirty="0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            </a:t>
                </a:r>
                <a:r>
                  <a:rPr kumimoji="0" lang="en-US" altLang="ru-RU" sz="1800" b="0" i="0" u="none" strike="noStrike" cap="none" normalizeH="0" dirty="0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 </a:t>
                </a:r>
                <a:r>
                  <a:rPr kumimoji="0" lang="en-US" altLang="ru-RU" sz="1800" b="0" i="0" u="none" strike="noStrike" cap="none" normalizeH="0" baseline="0" dirty="0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  </a:t>
                </a:r>
                <a:r>
                  <a:rPr lang="en-US" altLang="ru-RU" sz="1800" dirty="0">
                    <a:solidFill>
                      <a:srgbClr val="1D1D1B"/>
                    </a:solidFill>
                    <a:latin typeface="Arial" panose="020B0604020202020204" pitchFamily="34" charset="0"/>
                  </a:rPr>
                  <a:t>h</a:t>
                </a:r>
                <a:r>
                  <a:rPr kumimoji="0" lang="ru-RU" altLang="ru-RU" sz="1800" b="0" i="0" u="none" strike="noStrike" cap="none" normalizeH="0" baseline="0" dirty="0" err="1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ammomga</a:t>
                </a:r>
                <a:r>
                  <a:rPr kumimoji="0" lang="ru-RU" altLang="ru-RU" sz="1800" b="0" i="0" u="none" strike="noStrike" cap="none" normalizeH="0" baseline="0" dirty="0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 (</a:t>
                </a:r>
                <a:r>
                  <a:rPr kumimoji="0" lang="ru-RU" altLang="ru-RU" sz="1800" b="0" i="0" u="none" strike="noStrike" cap="none" normalizeH="0" baseline="0" dirty="0" err="1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tushmoq</a:t>
                </a:r>
                <a:r>
                  <a:rPr kumimoji="0" lang="ru-RU" altLang="ru-RU" sz="1800" b="0" i="0" u="none" strike="noStrike" cap="none" normalizeH="0" baseline="0" dirty="0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) </a:t>
                </a:r>
                <a:r>
                  <a:rPr lang="en-US" altLang="ru-RU" sz="1800" dirty="0" err="1">
                    <a:solidFill>
                      <a:srgbClr val="1D1D1B"/>
                    </a:solidFill>
                    <a:latin typeface="Arial" panose="020B0604020202020204" pitchFamily="34" charset="0"/>
                  </a:rPr>
                  <a:t>h</a:t>
                </a:r>
                <a:r>
                  <a:rPr kumimoji="0" lang="ru-RU" altLang="ru-RU" sz="1800" b="0" i="0" u="none" strike="noStrike" cap="none" normalizeH="0" baseline="0" dirty="0" err="1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ammomda</a:t>
                </a:r>
                <a:r>
                  <a:rPr kumimoji="0" lang="ru-RU" altLang="ru-RU" sz="1800" b="0" i="0" u="none" strike="noStrike" cap="none" normalizeH="0" baseline="0" dirty="0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 (</a:t>
                </a:r>
                <a:r>
                  <a:rPr kumimoji="0" lang="ru-RU" altLang="ru-RU" sz="1800" b="0" i="0" u="none" strike="noStrike" cap="none" normalizeH="0" baseline="0" dirty="0" err="1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cho‘milmoq</a:t>
                </a:r>
                <a:r>
                  <a:rPr kumimoji="0" lang="ru-RU" altLang="ru-RU" sz="1800" b="0" i="0" u="none" strike="noStrike" cap="none" normalizeH="0" baseline="0" dirty="0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)	</a:t>
                </a:r>
                <a:r>
                  <a:rPr kumimoji="0" lang="en-US" altLang="ru-RU" sz="1800" b="0" i="0" u="none" strike="noStrike" cap="none" normalizeH="0" baseline="0" dirty="0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               </a:t>
                </a:r>
                <a:r>
                  <a:rPr lang="en-US" altLang="ru-RU" sz="1800" dirty="0">
                    <a:solidFill>
                      <a:srgbClr val="1D1D1B"/>
                    </a:solidFill>
                    <a:latin typeface="Arial" panose="020B0604020202020204" pitchFamily="34" charset="0"/>
                  </a:rPr>
                  <a:t>g</a:t>
                </a:r>
                <a:r>
                  <a:rPr kumimoji="0" lang="ru-RU" altLang="ru-RU" sz="1800" b="0" i="0" u="none" strike="noStrike" cap="none" normalizeH="0" baseline="0" dirty="0" err="1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ulzorga</a:t>
                </a:r>
                <a:r>
                  <a:rPr kumimoji="0" lang="ru-RU" altLang="ru-RU" sz="1800" b="0" i="0" u="none" strike="noStrike" cap="none" normalizeH="0" baseline="0" dirty="0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 (</a:t>
                </a:r>
                <a:r>
                  <a:rPr kumimoji="0" lang="ru-RU" altLang="ru-RU" sz="1800" b="0" i="0" u="none" strike="noStrike" cap="none" normalizeH="0" baseline="0" dirty="0" err="1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kirmoq</a:t>
                </a:r>
                <a:r>
                  <a:rPr kumimoji="0" lang="ru-RU" altLang="ru-RU" sz="1800" b="0" i="0" u="none" strike="noStrike" cap="none" normalizeH="0" baseline="0" dirty="0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) </a:t>
                </a:r>
                <a:r>
                  <a:rPr lang="en-US" altLang="ru-RU" sz="1800" dirty="0" err="1">
                    <a:solidFill>
                      <a:srgbClr val="1D1D1B"/>
                    </a:solidFill>
                    <a:latin typeface="Arial" panose="020B0604020202020204" pitchFamily="34" charset="0"/>
                  </a:rPr>
                  <a:t>m</a:t>
                </a:r>
                <a:r>
                  <a:rPr kumimoji="0" lang="ru-RU" altLang="ru-RU" sz="1800" b="0" i="0" u="none" strike="noStrike" cap="none" normalizeH="0" baseline="0" dirty="0" err="1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ehmonxonada</a:t>
                </a:r>
                <a:r>
                  <a:rPr kumimoji="0" lang="ru-RU" altLang="ru-RU" sz="1800" b="0" i="0" u="none" strike="noStrike" cap="none" normalizeH="0" baseline="0" dirty="0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 (</a:t>
                </a:r>
                <a:r>
                  <a:rPr kumimoji="0" lang="ru-RU" altLang="ru-RU" sz="1800" b="0" i="0" u="none" strike="noStrike" cap="none" normalizeH="0" baseline="0" dirty="0" err="1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ko‘rmoq</a:t>
                </a:r>
                <a:r>
                  <a:rPr kumimoji="0" lang="ru-RU" altLang="ru-RU" sz="1800" b="0" i="0" u="none" strike="noStrike" cap="none" normalizeH="0" baseline="0" dirty="0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)	</a:t>
                </a:r>
                <a:r>
                  <a:rPr kumimoji="0" lang="en-US" altLang="ru-RU" sz="1800" b="0" i="0" u="none" strike="noStrike" cap="none" normalizeH="0" baseline="0" dirty="0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               </a:t>
                </a:r>
                <a:r>
                  <a:rPr kumimoji="0" lang="en-US" altLang="ru-RU" sz="1800" b="0" i="0" u="none" strike="noStrike" cap="none" normalizeH="0" dirty="0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 </a:t>
                </a:r>
                <a:r>
                  <a:rPr lang="en-US" altLang="ru-RU" sz="1800" dirty="0" smtClean="0">
                    <a:solidFill>
                      <a:srgbClr val="1D1D1B"/>
                    </a:solidFill>
                    <a:latin typeface="Arial" panose="020B0604020202020204" pitchFamily="34" charset="0"/>
                  </a:rPr>
                  <a:t>o</a:t>
                </a:r>
                <a:r>
                  <a:rPr kumimoji="0" lang="ru-RU" altLang="ru-RU" sz="1800" b="0" i="0" u="none" strike="noStrike" cap="none" normalizeH="0" baseline="0" dirty="0" err="1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shxonaga</a:t>
                </a:r>
                <a:r>
                  <a:rPr kumimoji="0" lang="ru-RU" altLang="ru-RU" sz="1800" b="0" i="0" u="none" strike="noStrike" cap="none" normalizeH="0" baseline="0" dirty="0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 (</a:t>
                </a:r>
                <a:r>
                  <a:rPr kumimoji="0" lang="ru-RU" altLang="ru-RU" sz="1800" b="0" i="0" u="none" strike="noStrike" cap="none" normalizeH="0" baseline="0" dirty="0" err="1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kirmoq</a:t>
                </a:r>
                <a:r>
                  <a:rPr kumimoji="0" lang="ru-RU" altLang="ru-RU" sz="1800" b="0" i="0" u="none" strike="noStrike" cap="none" normalizeH="0" baseline="0" dirty="0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) </a:t>
                </a:r>
                <a:r>
                  <a:rPr kumimoji="0" lang="en-US" altLang="ru-RU" sz="1800" b="0" i="0" u="none" strike="noStrike" cap="none" normalizeH="0" baseline="0" dirty="0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  </a:t>
                </a:r>
                <a:r>
                  <a:rPr lang="en-US" altLang="ru-RU" sz="1800" dirty="0" smtClean="0">
                    <a:solidFill>
                      <a:srgbClr val="1D1D1B"/>
                    </a:solidFill>
                    <a:latin typeface="Arial" panose="020B0604020202020204" pitchFamily="34" charset="0"/>
                  </a:rPr>
                  <a:t>g</a:t>
                </a:r>
                <a:r>
                  <a:rPr kumimoji="0" lang="ru-RU" altLang="ru-RU" sz="1800" b="0" i="0" u="none" strike="noStrike" cap="none" normalizeH="0" baseline="0" dirty="0" err="1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ulzorda</a:t>
                </a:r>
                <a:r>
                  <a:rPr kumimoji="0" lang="ru-RU" altLang="ru-RU" sz="1800" b="0" i="0" u="none" strike="noStrike" cap="none" normalizeH="0" baseline="0" dirty="0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 (</a:t>
                </a:r>
                <a:r>
                  <a:rPr kumimoji="0" lang="ru-RU" altLang="ru-RU" sz="1800" b="0" i="0" u="none" strike="noStrike" cap="none" normalizeH="0" baseline="0" dirty="0" err="1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uchrashmoq</a:t>
                </a:r>
                <a:r>
                  <a:rPr kumimoji="0" lang="ru-RU" altLang="ru-RU" sz="1800" b="0" i="0" u="none" strike="noStrike" cap="none" normalizeH="0" baseline="0" dirty="0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)</a:t>
                </a:r>
                <a:r>
                  <a:rPr kumimoji="0" lang="en-US" altLang="ru-RU" sz="1800" b="0" i="0" u="none" strike="noStrike" cap="none" normalizeH="0" baseline="0" dirty="0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                    </a:t>
                </a:r>
                <a:r>
                  <a:rPr lang="en-US" altLang="ru-RU" sz="1800" dirty="0" smtClean="0">
                    <a:solidFill>
                      <a:srgbClr val="1D1D1B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en-US" altLang="ru-RU" sz="1800" dirty="0">
                    <a:solidFill>
                      <a:srgbClr val="1D1D1B"/>
                    </a:solidFill>
                    <a:latin typeface="Arial" panose="020B0604020202020204" pitchFamily="34" charset="0"/>
                  </a:rPr>
                  <a:t>a</a:t>
                </a:r>
                <a:r>
                  <a:rPr kumimoji="0" lang="ru-RU" altLang="ru-RU" sz="1800" b="0" i="0" u="none" strike="noStrike" cap="none" normalizeH="0" baseline="0" dirty="0" err="1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yvonga</a:t>
                </a:r>
                <a:r>
                  <a:rPr kumimoji="0" lang="ru-RU" altLang="ru-RU" sz="1800" b="0" i="0" u="none" strike="noStrike" cap="none" normalizeH="0" baseline="0" dirty="0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 (</a:t>
                </a:r>
                <a:r>
                  <a:rPr kumimoji="0" lang="ru-RU" altLang="ru-RU" sz="1800" b="0" i="0" u="none" strike="noStrike" cap="none" normalizeH="0" baseline="0" dirty="0" err="1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chiqmoq</a:t>
                </a:r>
                <a:r>
                  <a:rPr kumimoji="0" lang="ru-RU" altLang="ru-RU" sz="1800" b="0" i="0" u="none" strike="noStrike" cap="none" normalizeH="0" baseline="0" dirty="0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) </a:t>
                </a:r>
                <a:r>
                  <a:rPr lang="en-US" altLang="ru-RU" sz="1800" dirty="0" err="1">
                    <a:solidFill>
                      <a:srgbClr val="1D1D1B"/>
                    </a:solidFill>
                    <a:latin typeface="Arial" panose="020B0604020202020204" pitchFamily="34" charset="0"/>
                  </a:rPr>
                  <a:t>o</a:t>
                </a:r>
                <a:r>
                  <a:rPr kumimoji="0" lang="ru-RU" altLang="ru-RU" sz="1800" b="0" i="0" u="none" strike="noStrike" cap="none" normalizeH="0" baseline="0" dirty="0" err="1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shxonada</a:t>
                </a:r>
                <a:r>
                  <a:rPr kumimoji="0" lang="ru-RU" altLang="ru-RU" sz="1800" b="0" i="0" u="none" strike="noStrike" cap="none" normalizeH="0" baseline="0" dirty="0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 (</a:t>
                </a:r>
                <a:r>
                  <a:rPr kumimoji="0" lang="ru-RU" altLang="ru-RU" sz="1800" b="0" i="0" u="none" strike="noStrike" cap="none" normalizeH="0" baseline="0" dirty="0" err="1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ovqatlanmoq</a:t>
                </a:r>
                <a:r>
                  <a:rPr kumimoji="0" lang="ru-RU" altLang="ru-RU" sz="1800" b="0" i="0" u="none" strike="noStrike" cap="none" normalizeH="0" baseline="0" dirty="0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)	</a:t>
                </a:r>
                <a:r>
                  <a:rPr kumimoji="0" lang="en-US" altLang="ru-RU" sz="1800" b="0" i="0" u="none" strike="noStrike" cap="none" normalizeH="0" baseline="0" dirty="0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               </a:t>
                </a:r>
                <a:r>
                  <a:rPr lang="en-US" altLang="ru-RU" sz="1800" dirty="0">
                    <a:solidFill>
                      <a:srgbClr val="1D1D1B"/>
                    </a:solidFill>
                    <a:latin typeface="Arial" panose="020B0604020202020204" pitchFamily="34" charset="0"/>
                  </a:rPr>
                  <a:t>h</a:t>
                </a:r>
                <a:r>
                  <a:rPr kumimoji="0" lang="ru-RU" altLang="ru-RU" sz="1800" b="0" i="0" u="none" strike="noStrike" cap="none" normalizeH="0" baseline="0" dirty="0" err="1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ovliga</a:t>
                </a:r>
                <a:r>
                  <a:rPr kumimoji="0" lang="ru-RU" altLang="ru-RU" sz="1800" b="0" i="0" u="none" strike="noStrike" cap="none" normalizeH="0" baseline="0" dirty="0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 (</a:t>
                </a:r>
                <a:r>
                  <a:rPr kumimoji="0" lang="ru-RU" altLang="ru-RU" sz="1800" b="0" i="0" u="none" strike="noStrike" cap="none" normalizeH="0" baseline="0" dirty="0" err="1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chiqmoq</a:t>
                </a:r>
                <a:r>
                  <a:rPr kumimoji="0" lang="ru-RU" altLang="ru-RU" sz="1800" b="0" i="0" u="none" strike="noStrike" cap="none" normalizeH="0" baseline="0" dirty="0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)</a:t>
                </a:r>
                <a:r>
                  <a:rPr kumimoji="0" lang="en-US" altLang="ru-RU" sz="1800" b="0" i="0" u="none" strike="noStrike" cap="none" normalizeH="0" baseline="0" dirty="0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      </a:t>
                </a:r>
                <a:r>
                  <a:rPr kumimoji="0" lang="ru-RU" altLang="ru-RU" sz="1800" b="0" i="0" u="none" strike="noStrike" cap="none" normalizeH="0" baseline="0" dirty="0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 </a:t>
                </a:r>
                <a:r>
                  <a:rPr lang="en-US" altLang="ru-RU" sz="1800" dirty="0" err="1">
                    <a:solidFill>
                      <a:srgbClr val="1D1D1B"/>
                    </a:solidFill>
                    <a:latin typeface="Arial" panose="020B0604020202020204" pitchFamily="34" charset="0"/>
                  </a:rPr>
                  <a:t>a</a:t>
                </a:r>
                <a:r>
                  <a:rPr kumimoji="0" lang="ru-RU" altLang="ru-RU" sz="1800" b="0" i="0" u="none" strike="noStrike" cap="none" normalizeH="0" baseline="0" dirty="0" err="1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yvonda</a:t>
                </a:r>
                <a:r>
                  <a:rPr kumimoji="0" lang="ru-RU" altLang="ru-RU" sz="1800" b="0" i="0" u="none" strike="noStrike" cap="none" normalizeH="0" baseline="0" dirty="0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 (</a:t>
                </a:r>
                <a:r>
                  <a:rPr kumimoji="0" lang="ru-RU" altLang="ru-RU" sz="1800" b="0" i="0" u="none" strike="noStrike" cap="none" normalizeH="0" baseline="0" dirty="0" err="1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o‘tirmoq</a:t>
                </a:r>
                <a:r>
                  <a:rPr kumimoji="0" lang="ru-RU" altLang="ru-RU" sz="1800" b="0" i="0" u="none" strike="noStrike" cap="none" normalizeH="0" baseline="0" dirty="0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)	</a:t>
                </a:r>
                <a:r>
                  <a:rPr kumimoji="0" lang="en-US" altLang="ru-RU" sz="1800" b="0" i="0" u="none" strike="noStrike" cap="none" normalizeH="0" baseline="0" dirty="0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               </a:t>
                </a:r>
                <a:r>
                  <a:rPr lang="en-US" altLang="ru-RU" sz="1800" dirty="0">
                    <a:solidFill>
                      <a:srgbClr val="1D1D1B"/>
                    </a:solidFill>
                    <a:latin typeface="Arial" panose="020B0604020202020204" pitchFamily="34" charset="0"/>
                  </a:rPr>
                  <a:t>d</a:t>
                </a:r>
                <a:r>
                  <a:rPr kumimoji="0" lang="ru-RU" altLang="ru-RU" sz="1800" b="0" i="0" u="none" strike="noStrike" cap="none" normalizeH="0" baseline="0" dirty="0" err="1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evorga</a:t>
                </a:r>
                <a:r>
                  <a:rPr kumimoji="0" lang="ru-RU" altLang="ru-RU" sz="1800" b="0" i="0" u="none" strike="noStrike" cap="none" normalizeH="0" baseline="0" dirty="0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 (</a:t>
                </a:r>
                <a:r>
                  <a:rPr kumimoji="0" lang="ru-RU" altLang="ru-RU" sz="1800" b="0" i="0" u="none" strike="noStrike" cap="none" normalizeH="0" baseline="0" dirty="0" err="1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osmoq</a:t>
                </a:r>
                <a:r>
                  <a:rPr kumimoji="0" lang="ru-RU" altLang="ru-RU" sz="1800" b="0" i="0" u="none" strike="noStrike" cap="none" normalizeH="0" baseline="0" dirty="0" smtClean="0">
                    <a:ln>
                      <a:noFill/>
                    </a:ln>
                    <a:solidFill>
                      <a:srgbClr val="1D1D1B"/>
                    </a:solidFill>
                    <a:effectLst/>
                    <a:latin typeface="Arial" panose="020B0604020202020204" pitchFamily="34" charset="0"/>
                  </a:rPr>
                  <a:t>)</a:t>
                </a:r>
                <a:endParaRPr kumimoji="0" lang="ru-RU" altLang="ru-RU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7698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462396" y="1937385"/>
            <a:ext cx="3931474" cy="126873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Po‘lat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qushim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uchdi-ketdi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zum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o‘tmay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Oyga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yetdi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1"/>
          <p:cNvSpPr txBox="1">
            <a:spLocks noGrp="1"/>
          </p:cNvSpPr>
          <p:nvPr>
            <p:ph type="title"/>
          </p:nvPr>
        </p:nvSpPr>
        <p:spPr>
          <a:xfrm>
            <a:off x="628650" y="239554"/>
            <a:ext cx="7886700" cy="766286"/>
          </a:xfrm>
          <a:prstGeom prst="rect">
            <a:avLst/>
          </a:prstGeom>
          <a:solidFill>
            <a:schemeClr val="accent1">
              <a:lumMod val="50000"/>
              <a:alpha val="3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Topishmoqlar</a:t>
            </a:r>
            <a: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5217794" y="1932395"/>
            <a:ext cx="3297556" cy="126873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Suv emas, simda oqar,</a:t>
            </a:r>
            <a:br>
              <a:rPr lang="pt-BR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O‘t emas, chiroq yoqar.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3138939" y="3082070"/>
            <a:ext cx="1497330" cy="59436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Raketa</a:t>
            </a: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6900299" y="3093945"/>
            <a:ext cx="1731645" cy="59436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Elektr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toki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7015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720566"/>
          </a:xfrm>
          <a:prstGeom prst="rect">
            <a:avLst/>
          </a:prstGeom>
          <a:solidFill>
            <a:schemeClr val="bg1">
              <a:lumMod val="95000"/>
              <a:alpha val="30000"/>
            </a:schemeClr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mashq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Savollarga</a:t>
            </a:r>
            <a:r>
              <a:rPr lang="en-US" sz="40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javob</a:t>
            </a:r>
            <a:r>
              <a:rPr lang="en-US" sz="40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bering</a:t>
            </a:r>
            <a:r>
              <a:rPr lang="en-US" sz="40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00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82980" y="1543546"/>
            <a:ext cx="7178040" cy="18261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ts val="1560"/>
              </a:lnSpc>
              <a:spcBef>
                <a:spcPts val="70"/>
              </a:spcBef>
              <a:spcAft>
                <a:spcPts val="0"/>
              </a:spcAft>
              <a:buClr>
                <a:srgbClr val="1D1D1B"/>
              </a:buClr>
              <a:buSzPts val="1450"/>
              <a:buFont typeface="Arial" panose="020B0604020202020204" pitchFamily="34" charset="0"/>
              <a:buAutoNum type="arabicPeriod"/>
              <a:tabLst>
                <a:tab pos="608965" algn="l"/>
              </a:tabLst>
            </a:pPr>
            <a:r>
              <a:rPr lang="en-US" sz="24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Siz</a:t>
            </a:r>
            <a:r>
              <a:rPr lang="en-US" sz="2400" spc="31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qaysi</a:t>
            </a:r>
            <a:r>
              <a:rPr lang="en-US" sz="2400" spc="31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shaharda</a:t>
            </a:r>
            <a:r>
              <a:rPr lang="en-US" sz="2400" spc="31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yoki</a:t>
            </a:r>
            <a:r>
              <a:rPr lang="en-US" sz="2400" spc="31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qishloqda</a:t>
            </a:r>
            <a:r>
              <a:rPr lang="en-US" sz="2400" spc="31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yashaysiz</a:t>
            </a:r>
            <a:r>
              <a:rPr lang="en-US" sz="24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?</a:t>
            </a:r>
            <a:endParaRPr lang="ru-RU" sz="24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Bef>
                <a:spcPts val="70"/>
              </a:spcBef>
              <a:spcAft>
                <a:spcPts val="0"/>
              </a:spcAft>
              <a:buClr>
                <a:srgbClr val="1D1D1B"/>
              </a:buClr>
              <a:buSzPts val="1450"/>
              <a:buFont typeface="Arial" panose="020B0604020202020204" pitchFamily="34" charset="0"/>
              <a:buAutoNum type="arabicPeriod"/>
              <a:tabLst>
                <a:tab pos="608965" algn="l"/>
              </a:tabLst>
            </a:pPr>
            <a:r>
              <a:rPr lang="en-US" sz="24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Sizning</a:t>
            </a:r>
            <a:r>
              <a:rPr lang="en-US" sz="2400" spc="29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uyingiz</a:t>
            </a:r>
            <a:r>
              <a:rPr lang="en-US" sz="2400" spc="29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qaysi</a:t>
            </a:r>
            <a:r>
              <a:rPr lang="en-US" sz="2400" spc="29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ko‘chada</a:t>
            </a:r>
            <a:r>
              <a:rPr lang="en-US" sz="2400" spc="29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joylashgan</a:t>
            </a:r>
            <a:r>
              <a:rPr lang="en-US" sz="24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?</a:t>
            </a:r>
            <a:endParaRPr lang="ru-RU" sz="24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Bef>
                <a:spcPts val="70"/>
              </a:spcBef>
              <a:spcAft>
                <a:spcPts val="0"/>
              </a:spcAft>
              <a:buClr>
                <a:srgbClr val="1D1D1B"/>
              </a:buClr>
              <a:buSzPts val="1450"/>
              <a:buFont typeface="Arial" panose="020B0604020202020204" pitchFamily="34" charset="0"/>
              <a:buAutoNum type="arabicPeriod"/>
              <a:tabLst>
                <a:tab pos="608965" algn="l"/>
              </a:tabLst>
            </a:pPr>
            <a:r>
              <a:rPr lang="en-US" sz="24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Uyingiz</a:t>
            </a:r>
            <a:r>
              <a:rPr lang="en-US" sz="2400" spc="28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necha</a:t>
            </a:r>
            <a:r>
              <a:rPr lang="en-US" sz="2400" spc="28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qavatli</a:t>
            </a:r>
            <a:r>
              <a:rPr lang="en-US" sz="24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?</a:t>
            </a:r>
            <a:endParaRPr lang="ru-RU" sz="24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Bef>
                <a:spcPts val="70"/>
              </a:spcBef>
              <a:spcAft>
                <a:spcPts val="0"/>
              </a:spcAft>
              <a:buClr>
                <a:srgbClr val="1D1D1B"/>
              </a:buClr>
              <a:buSzPts val="1450"/>
              <a:buFont typeface="Arial" panose="020B0604020202020204" pitchFamily="34" charset="0"/>
              <a:buAutoNum type="arabicPeriod"/>
              <a:tabLst>
                <a:tab pos="608965" algn="l"/>
              </a:tabLst>
            </a:pPr>
            <a:r>
              <a:rPr lang="en-US" sz="24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Siz</a:t>
            </a:r>
            <a:r>
              <a:rPr lang="en-US" sz="2400" spc="28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nechanchi</a:t>
            </a:r>
            <a:r>
              <a:rPr lang="en-US" sz="2400" spc="28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qavatda</a:t>
            </a:r>
            <a:r>
              <a:rPr lang="en-US" sz="2400" spc="28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yashaysiz</a:t>
            </a:r>
            <a:r>
              <a:rPr lang="en-US" sz="24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?</a:t>
            </a:r>
            <a:endParaRPr lang="ru-RU" sz="24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Bef>
                <a:spcPts val="70"/>
              </a:spcBef>
              <a:spcAft>
                <a:spcPts val="0"/>
              </a:spcAft>
              <a:buClr>
                <a:srgbClr val="1D1D1B"/>
              </a:buClr>
              <a:buSzPts val="1450"/>
              <a:buFont typeface="Arial" panose="020B0604020202020204" pitchFamily="34" charset="0"/>
              <a:buAutoNum type="arabicPeriod"/>
              <a:tabLst>
                <a:tab pos="608965" algn="l"/>
              </a:tabLst>
            </a:pPr>
            <a:r>
              <a:rPr lang="en-US" sz="24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Uyingizda</a:t>
            </a:r>
            <a:r>
              <a:rPr lang="en-US" sz="2400" spc="29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qanday</a:t>
            </a:r>
            <a:r>
              <a:rPr lang="en-US" sz="2400" spc="3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xonalar</a:t>
            </a:r>
            <a:r>
              <a:rPr lang="en-US" sz="2400" spc="295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bor</a:t>
            </a:r>
            <a:r>
              <a:rPr lang="en-US" sz="24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?</a:t>
            </a:r>
            <a:endParaRPr lang="ru-RU" sz="2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0270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720566"/>
          </a:xfrm>
          <a:prstGeom prst="rect">
            <a:avLst/>
          </a:prstGeom>
          <a:solidFill>
            <a:schemeClr val="accent1">
              <a:lumMod val="50000"/>
              <a:alpha val="3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BILIB OLING!</a:t>
            </a:r>
            <a:endParaRPr lang="ru-RU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-80011" y="891540"/>
            <a:ext cx="13899353" cy="8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6" name="Group 1"/>
          <p:cNvGrpSpPr>
            <a:grpSpLocks/>
          </p:cNvGrpSpPr>
          <p:nvPr/>
        </p:nvGrpSpPr>
        <p:grpSpPr bwMode="auto">
          <a:xfrm>
            <a:off x="745490" y="1466214"/>
            <a:ext cx="7461250" cy="3677286"/>
            <a:chOff x="1300" y="184"/>
            <a:chExt cx="7731" cy="3140"/>
          </a:xfrm>
        </p:grpSpPr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1320" y="204"/>
              <a:ext cx="7691" cy="2609"/>
              <a:chOff x="1320" y="204"/>
              <a:chExt cx="7691" cy="2609"/>
            </a:xfrm>
          </p:grpSpPr>
          <p:sp>
            <p:nvSpPr>
              <p:cNvPr id="10" name="Freeform 6"/>
              <p:cNvSpPr>
                <a:spLocks/>
              </p:cNvSpPr>
              <p:nvPr/>
            </p:nvSpPr>
            <p:spPr bwMode="auto">
              <a:xfrm>
                <a:off x="1320" y="204"/>
                <a:ext cx="7691" cy="2609"/>
              </a:xfrm>
              <a:custGeom>
                <a:avLst/>
                <a:gdLst>
                  <a:gd name="T0" fmla="+- 0 1560 1320"/>
                  <a:gd name="T1" fmla="*/ T0 w 7691"/>
                  <a:gd name="T2" fmla="+- 0 204 204"/>
                  <a:gd name="T3" fmla="*/ 204 h 2609"/>
                  <a:gd name="T4" fmla="+- 0 1485 1320"/>
                  <a:gd name="T5" fmla="*/ T4 w 7691"/>
                  <a:gd name="T6" fmla="+- 0 205 204"/>
                  <a:gd name="T7" fmla="*/ 205 h 2609"/>
                  <a:gd name="T8" fmla="+- 0 1404 1320"/>
                  <a:gd name="T9" fmla="*/ T8 w 7691"/>
                  <a:gd name="T10" fmla="+- 0 211 204"/>
                  <a:gd name="T11" fmla="*/ 211 h 2609"/>
                  <a:gd name="T12" fmla="+- 0 1345 1320"/>
                  <a:gd name="T13" fmla="*/ T12 w 7691"/>
                  <a:gd name="T14" fmla="+- 0 240 204"/>
                  <a:gd name="T15" fmla="*/ 240 h 2609"/>
                  <a:gd name="T16" fmla="+- 0 1323 1320"/>
                  <a:gd name="T17" fmla="*/ T16 w 7691"/>
                  <a:gd name="T18" fmla="+- 0 312 204"/>
                  <a:gd name="T19" fmla="*/ 312 h 2609"/>
                  <a:gd name="T20" fmla="+- 0 1320 1320"/>
                  <a:gd name="T21" fmla="*/ T20 w 7691"/>
                  <a:gd name="T22" fmla="+- 0 404 204"/>
                  <a:gd name="T23" fmla="*/ 404 h 2609"/>
                  <a:gd name="T24" fmla="+- 0 1320 1320"/>
                  <a:gd name="T25" fmla="*/ T24 w 7691"/>
                  <a:gd name="T26" fmla="+- 0 2613 204"/>
                  <a:gd name="T27" fmla="*/ 2613 h 2609"/>
                  <a:gd name="T28" fmla="+- 0 1320 1320"/>
                  <a:gd name="T29" fmla="*/ T28 w 7691"/>
                  <a:gd name="T30" fmla="+- 0 2648 204"/>
                  <a:gd name="T31" fmla="*/ 2648 h 2609"/>
                  <a:gd name="T32" fmla="+- 0 1326 1320"/>
                  <a:gd name="T33" fmla="*/ T32 w 7691"/>
                  <a:gd name="T34" fmla="+- 0 2729 204"/>
                  <a:gd name="T35" fmla="*/ 2729 h 2609"/>
                  <a:gd name="T36" fmla="+- 0 1356 1320"/>
                  <a:gd name="T37" fmla="*/ T36 w 7691"/>
                  <a:gd name="T38" fmla="+- 0 2788 204"/>
                  <a:gd name="T39" fmla="*/ 2788 h 2609"/>
                  <a:gd name="T40" fmla="+- 0 1428 1320"/>
                  <a:gd name="T41" fmla="*/ T40 w 7691"/>
                  <a:gd name="T42" fmla="+- 0 2810 204"/>
                  <a:gd name="T43" fmla="*/ 2810 h 2609"/>
                  <a:gd name="T44" fmla="+- 0 1521 1320"/>
                  <a:gd name="T45" fmla="*/ T44 w 7691"/>
                  <a:gd name="T46" fmla="+- 0 2813 204"/>
                  <a:gd name="T47" fmla="*/ 2813 h 2609"/>
                  <a:gd name="T48" fmla="+- 0 8845 1320"/>
                  <a:gd name="T49" fmla="*/ T48 w 7691"/>
                  <a:gd name="T50" fmla="+- 0 2813 204"/>
                  <a:gd name="T51" fmla="*/ 2813 h 2609"/>
                  <a:gd name="T52" fmla="+- 0 8926 1320"/>
                  <a:gd name="T53" fmla="*/ T52 w 7691"/>
                  <a:gd name="T54" fmla="+- 0 2807 204"/>
                  <a:gd name="T55" fmla="*/ 2807 h 2609"/>
                  <a:gd name="T56" fmla="+- 0 8985 1320"/>
                  <a:gd name="T57" fmla="*/ T56 w 7691"/>
                  <a:gd name="T58" fmla="+- 0 2777 204"/>
                  <a:gd name="T59" fmla="*/ 2777 h 2609"/>
                  <a:gd name="T60" fmla="+- 0 9007 1320"/>
                  <a:gd name="T61" fmla="*/ T60 w 7691"/>
                  <a:gd name="T62" fmla="+- 0 2705 204"/>
                  <a:gd name="T63" fmla="*/ 2705 h 2609"/>
                  <a:gd name="T64" fmla="+- 0 9010 1320"/>
                  <a:gd name="T65" fmla="*/ T64 w 7691"/>
                  <a:gd name="T66" fmla="+- 0 2613 204"/>
                  <a:gd name="T67" fmla="*/ 2613 h 2609"/>
                  <a:gd name="T68" fmla="+- 0 9010 1320"/>
                  <a:gd name="T69" fmla="*/ T68 w 7691"/>
                  <a:gd name="T70" fmla="+- 0 404 204"/>
                  <a:gd name="T71" fmla="*/ 404 h 2609"/>
                  <a:gd name="T72" fmla="+- 0 9010 1320"/>
                  <a:gd name="T73" fmla="*/ T72 w 7691"/>
                  <a:gd name="T74" fmla="+- 0 369 204"/>
                  <a:gd name="T75" fmla="*/ 369 h 2609"/>
                  <a:gd name="T76" fmla="+- 0 9004 1320"/>
                  <a:gd name="T77" fmla="*/ T76 w 7691"/>
                  <a:gd name="T78" fmla="+- 0 289 204"/>
                  <a:gd name="T79" fmla="*/ 289 h 2609"/>
                  <a:gd name="T80" fmla="+- 0 8974 1320"/>
                  <a:gd name="T81" fmla="*/ T80 w 7691"/>
                  <a:gd name="T82" fmla="+- 0 229 204"/>
                  <a:gd name="T83" fmla="*/ 229 h 2609"/>
                  <a:gd name="T84" fmla="+- 0 8902 1320"/>
                  <a:gd name="T85" fmla="*/ T84 w 7691"/>
                  <a:gd name="T86" fmla="+- 0 207 204"/>
                  <a:gd name="T87" fmla="*/ 207 h 2609"/>
                  <a:gd name="T88" fmla="+- 0 1560 1320"/>
                  <a:gd name="T89" fmla="*/ T88 w 7691"/>
                  <a:gd name="T90" fmla="+- 0 204 204"/>
                  <a:gd name="T91" fmla="*/ 204 h 2609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</a:cxnLst>
                <a:rect l="0" t="0" r="r" b="b"/>
                <a:pathLst>
                  <a:path w="7691" h="2609">
                    <a:moveTo>
                      <a:pt x="240" y="0"/>
                    </a:moveTo>
                    <a:lnTo>
                      <a:pt x="165" y="1"/>
                    </a:lnTo>
                    <a:lnTo>
                      <a:pt x="84" y="7"/>
                    </a:lnTo>
                    <a:lnTo>
                      <a:pt x="25" y="36"/>
                    </a:lnTo>
                    <a:lnTo>
                      <a:pt x="3" y="108"/>
                    </a:lnTo>
                    <a:lnTo>
                      <a:pt x="0" y="200"/>
                    </a:lnTo>
                    <a:lnTo>
                      <a:pt x="0" y="2409"/>
                    </a:lnTo>
                    <a:lnTo>
                      <a:pt x="0" y="2444"/>
                    </a:lnTo>
                    <a:lnTo>
                      <a:pt x="6" y="2525"/>
                    </a:lnTo>
                    <a:lnTo>
                      <a:pt x="36" y="2584"/>
                    </a:lnTo>
                    <a:lnTo>
                      <a:pt x="108" y="2606"/>
                    </a:lnTo>
                    <a:lnTo>
                      <a:pt x="201" y="2609"/>
                    </a:lnTo>
                    <a:lnTo>
                      <a:pt x="7525" y="2609"/>
                    </a:lnTo>
                    <a:lnTo>
                      <a:pt x="7606" y="2603"/>
                    </a:lnTo>
                    <a:lnTo>
                      <a:pt x="7665" y="2573"/>
                    </a:lnTo>
                    <a:lnTo>
                      <a:pt x="7687" y="2501"/>
                    </a:lnTo>
                    <a:lnTo>
                      <a:pt x="7690" y="2409"/>
                    </a:lnTo>
                    <a:lnTo>
                      <a:pt x="7690" y="200"/>
                    </a:lnTo>
                    <a:lnTo>
                      <a:pt x="7690" y="165"/>
                    </a:lnTo>
                    <a:lnTo>
                      <a:pt x="7684" y="85"/>
                    </a:lnTo>
                    <a:lnTo>
                      <a:pt x="7654" y="25"/>
                    </a:lnTo>
                    <a:lnTo>
                      <a:pt x="7582" y="3"/>
                    </a:lnTo>
                    <a:lnTo>
                      <a:pt x="240" y="0"/>
                    </a:lnTo>
                    <a:close/>
                  </a:path>
                </a:pathLst>
              </a:custGeom>
              <a:solidFill>
                <a:srgbClr val="B5D9B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8" name="Group 2"/>
            <p:cNvGrpSpPr>
              <a:grpSpLocks/>
            </p:cNvGrpSpPr>
            <p:nvPr/>
          </p:nvGrpSpPr>
          <p:grpSpPr bwMode="auto">
            <a:xfrm>
              <a:off x="1320" y="204"/>
              <a:ext cx="7691" cy="2609"/>
              <a:chOff x="1320" y="204"/>
              <a:chExt cx="7691" cy="2609"/>
            </a:xfrm>
          </p:grpSpPr>
          <p:sp>
            <p:nvSpPr>
              <p:cNvPr id="9" name="Freeform 4"/>
              <p:cNvSpPr>
                <a:spLocks/>
              </p:cNvSpPr>
              <p:nvPr/>
            </p:nvSpPr>
            <p:spPr bwMode="auto">
              <a:xfrm>
                <a:off x="1320" y="204"/>
                <a:ext cx="7691" cy="2609"/>
              </a:xfrm>
              <a:custGeom>
                <a:avLst/>
                <a:gdLst>
                  <a:gd name="T0" fmla="+- 0 1560 1320"/>
                  <a:gd name="T1" fmla="*/ T0 w 7691"/>
                  <a:gd name="T2" fmla="+- 0 204 204"/>
                  <a:gd name="T3" fmla="*/ 204 h 2609"/>
                  <a:gd name="T4" fmla="+- 0 1485 1320"/>
                  <a:gd name="T5" fmla="*/ T4 w 7691"/>
                  <a:gd name="T6" fmla="+- 0 205 204"/>
                  <a:gd name="T7" fmla="*/ 205 h 2609"/>
                  <a:gd name="T8" fmla="+- 0 1404 1320"/>
                  <a:gd name="T9" fmla="*/ T8 w 7691"/>
                  <a:gd name="T10" fmla="+- 0 211 204"/>
                  <a:gd name="T11" fmla="*/ 211 h 2609"/>
                  <a:gd name="T12" fmla="+- 0 1345 1320"/>
                  <a:gd name="T13" fmla="*/ T12 w 7691"/>
                  <a:gd name="T14" fmla="+- 0 240 204"/>
                  <a:gd name="T15" fmla="*/ 240 h 2609"/>
                  <a:gd name="T16" fmla="+- 0 1323 1320"/>
                  <a:gd name="T17" fmla="*/ T16 w 7691"/>
                  <a:gd name="T18" fmla="+- 0 312 204"/>
                  <a:gd name="T19" fmla="*/ 312 h 2609"/>
                  <a:gd name="T20" fmla="+- 0 1320 1320"/>
                  <a:gd name="T21" fmla="*/ T20 w 7691"/>
                  <a:gd name="T22" fmla="+- 0 406 204"/>
                  <a:gd name="T23" fmla="*/ 406 h 2609"/>
                  <a:gd name="T24" fmla="+- 0 1320 1320"/>
                  <a:gd name="T25" fmla="*/ T24 w 7691"/>
                  <a:gd name="T26" fmla="+- 0 2573 204"/>
                  <a:gd name="T27" fmla="*/ 2573 h 2609"/>
                  <a:gd name="T28" fmla="+- 0 1320 1320"/>
                  <a:gd name="T29" fmla="*/ T28 w 7691"/>
                  <a:gd name="T30" fmla="+- 0 2613 204"/>
                  <a:gd name="T31" fmla="*/ 2613 h 2609"/>
                  <a:gd name="T32" fmla="+- 0 1321 1320"/>
                  <a:gd name="T33" fmla="*/ T32 w 7691"/>
                  <a:gd name="T34" fmla="+- 0 2679 204"/>
                  <a:gd name="T35" fmla="*/ 2679 h 2609"/>
                  <a:gd name="T36" fmla="+- 0 1330 1320"/>
                  <a:gd name="T37" fmla="*/ T36 w 7691"/>
                  <a:gd name="T38" fmla="+- 0 2748 204"/>
                  <a:gd name="T39" fmla="*/ 2748 h 2609"/>
                  <a:gd name="T40" fmla="+- 0 1369 1320"/>
                  <a:gd name="T41" fmla="*/ T40 w 7691"/>
                  <a:gd name="T42" fmla="+- 0 2797 204"/>
                  <a:gd name="T43" fmla="*/ 2797 h 2609"/>
                  <a:gd name="T44" fmla="+- 0 1428 1320"/>
                  <a:gd name="T45" fmla="*/ T44 w 7691"/>
                  <a:gd name="T46" fmla="+- 0 2810 204"/>
                  <a:gd name="T47" fmla="*/ 2810 h 2609"/>
                  <a:gd name="T48" fmla="+- 0 1521 1320"/>
                  <a:gd name="T49" fmla="*/ T48 w 7691"/>
                  <a:gd name="T50" fmla="+- 0 2813 204"/>
                  <a:gd name="T51" fmla="*/ 2813 h 2609"/>
                  <a:gd name="T52" fmla="+- 0 8770 1320"/>
                  <a:gd name="T53" fmla="*/ T52 w 7691"/>
                  <a:gd name="T54" fmla="+- 0 2813 204"/>
                  <a:gd name="T55" fmla="*/ 2813 h 2609"/>
                  <a:gd name="T56" fmla="+- 0 8810 1320"/>
                  <a:gd name="T57" fmla="*/ T56 w 7691"/>
                  <a:gd name="T58" fmla="+- 0 2813 204"/>
                  <a:gd name="T59" fmla="*/ 2813 h 2609"/>
                  <a:gd name="T60" fmla="+- 0 8876 1320"/>
                  <a:gd name="T61" fmla="*/ T60 w 7691"/>
                  <a:gd name="T62" fmla="+- 0 2812 204"/>
                  <a:gd name="T63" fmla="*/ 2812 h 2609"/>
                  <a:gd name="T64" fmla="+- 0 8945 1320"/>
                  <a:gd name="T65" fmla="*/ T64 w 7691"/>
                  <a:gd name="T66" fmla="+- 0 2803 204"/>
                  <a:gd name="T67" fmla="*/ 2803 h 2609"/>
                  <a:gd name="T68" fmla="+- 0 8993 1320"/>
                  <a:gd name="T69" fmla="*/ T68 w 7691"/>
                  <a:gd name="T70" fmla="+- 0 2764 204"/>
                  <a:gd name="T71" fmla="*/ 2764 h 2609"/>
                  <a:gd name="T72" fmla="+- 0 9007 1320"/>
                  <a:gd name="T73" fmla="*/ T72 w 7691"/>
                  <a:gd name="T74" fmla="+- 0 2705 204"/>
                  <a:gd name="T75" fmla="*/ 2705 h 2609"/>
                  <a:gd name="T76" fmla="+- 0 9010 1320"/>
                  <a:gd name="T77" fmla="*/ T76 w 7691"/>
                  <a:gd name="T78" fmla="+- 0 2612 204"/>
                  <a:gd name="T79" fmla="*/ 2612 h 2609"/>
                  <a:gd name="T80" fmla="+- 0 9010 1320"/>
                  <a:gd name="T81" fmla="*/ T80 w 7691"/>
                  <a:gd name="T82" fmla="+- 0 444 204"/>
                  <a:gd name="T83" fmla="*/ 444 h 2609"/>
                  <a:gd name="T84" fmla="+- 0 9010 1320"/>
                  <a:gd name="T85" fmla="*/ T84 w 7691"/>
                  <a:gd name="T86" fmla="+- 0 404 204"/>
                  <a:gd name="T87" fmla="*/ 404 h 2609"/>
                  <a:gd name="T88" fmla="+- 0 9009 1320"/>
                  <a:gd name="T89" fmla="*/ T88 w 7691"/>
                  <a:gd name="T90" fmla="+- 0 338 204"/>
                  <a:gd name="T91" fmla="*/ 338 h 2609"/>
                  <a:gd name="T92" fmla="+- 0 8999 1320"/>
                  <a:gd name="T93" fmla="*/ T92 w 7691"/>
                  <a:gd name="T94" fmla="+- 0 269 204"/>
                  <a:gd name="T95" fmla="*/ 269 h 2609"/>
                  <a:gd name="T96" fmla="+- 0 8961 1320"/>
                  <a:gd name="T97" fmla="*/ T96 w 7691"/>
                  <a:gd name="T98" fmla="+- 0 221 204"/>
                  <a:gd name="T99" fmla="*/ 221 h 2609"/>
                  <a:gd name="T100" fmla="+- 0 8902 1320"/>
                  <a:gd name="T101" fmla="*/ T100 w 7691"/>
                  <a:gd name="T102" fmla="+- 0 207 204"/>
                  <a:gd name="T103" fmla="*/ 207 h 2609"/>
                  <a:gd name="T104" fmla="+- 0 8809 1320"/>
                  <a:gd name="T105" fmla="*/ T104 w 7691"/>
                  <a:gd name="T106" fmla="+- 0 204 204"/>
                  <a:gd name="T107" fmla="*/ 204 h 2609"/>
                  <a:gd name="T108" fmla="+- 0 1560 1320"/>
                  <a:gd name="T109" fmla="*/ T108 w 7691"/>
                  <a:gd name="T110" fmla="+- 0 204 204"/>
                  <a:gd name="T111" fmla="*/ 204 h 2609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</a:cxnLst>
                <a:rect l="0" t="0" r="r" b="b"/>
                <a:pathLst>
                  <a:path w="7691" h="2609">
                    <a:moveTo>
                      <a:pt x="240" y="0"/>
                    </a:moveTo>
                    <a:lnTo>
                      <a:pt x="165" y="1"/>
                    </a:lnTo>
                    <a:lnTo>
                      <a:pt x="84" y="7"/>
                    </a:lnTo>
                    <a:lnTo>
                      <a:pt x="25" y="36"/>
                    </a:lnTo>
                    <a:lnTo>
                      <a:pt x="3" y="108"/>
                    </a:lnTo>
                    <a:lnTo>
                      <a:pt x="0" y="202"/>
                    </a:lnTo>
                    <a:lnTo>
                      <a:pt x="0" y="2369"/>
                    </a:lnTo>
                    <a:lnTo>
                      <a:pt x="0" y="2409"/>
                    </a:lnTo>
                    <a:lnTo>
                      <a:pt x="1" y="2475"/>
                    </a:lnTo>
                    <a:lnTo>
                      <a:pt x="10" y="2544"/>
                    </a:lnTo>
                    <a:lnTo>
                      <a:pt x="49" y="2593"/>
                    </a:lnTo>
                    <a:lnTo>
                      <a:pt x="108" y="2606"/>
                    </a:lnTo>
                    <a:lnTo>
                      <a:pt x="201" y="2609"/>
                    </a:lnTo>
                    <a:lnTo>
                      <a:pt x="7450" y="2609"/>
                    </a:lnTo>
                    <a:lnTo>
                      <a:pt x="7490" y="2609"/>
                    </a:lnTo>
                    <a:lnTo>
                      <a:pt x="7556" y="2608"/>
                    </a:lnTo>
                    <a:lnTo>
                      <a:pt x="7625" y="2599"/>
                    </a:lnTo>
                    <a:lnTo>
                      <a:pt x="7673" y="2560"/>
                    </a:lnTo>
                    <a:lnTo>
                      <a:pt x="7687" y="2501"/>
                    </a:lnTo>
                    <a:lnTo>
                      <a:pt x="7690" y="2408"/>
                    </a:lnTo>
                    <a:lnTo>
                      <a:pt x="7690" y="240"/>
                    </a:lnTo>
                    <a:lnTo>
                      <a:pt x="7690" y="200"/>
                    </a:lnTo>
                    <a:lnTo>
                      <a:pt x="7689" y="134"/>
                    </a:lnTo>
                    <a:lnTo>
                      <a:pt x="7679" y="65"/>
                    </a:lnTo>
                    <a:lnTo>
                      <a:pt x="7641" y="17"/>
                    </a:lnTo>
                    <a:lnTo>
                      <a:pt x="7582" y="3"/>
                    </a:lnTo>
                    <a:lnTo>
                      <a:pt x="7489" y="0"/>
                    </a:lnTo>
                    <a:lnTo>
                      <a:pt x="240" y="0"/>
                    </a:lnTo>
                    <a:close/>
                  </a:path>
                </a:pathLst>
              </a:custGeom>
              <a:noFill/>
              <a:ln w="25400">
                <a:solidFill>
                  <a:srgbClr val="00792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pic>
            <p:nvPicPr>
              <p:cNvPr id="5123" name="Picture 3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304" y="2872"/>
                <a:ext cx="461" cy="45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1194264" y="1707829"/>
            <a:ext cx="6863885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2508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2508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X</a:t>
            </a:r>
            <a:r>
              <a:rPr kumimoji="0" lang="en-US" alt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tovushi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tilning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eng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orqa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qismidan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sirg‘alib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chiquvchi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undosh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bo‘lib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nisbatan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qattiq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talaffuz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qilinadi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.</a:t>
            </a:r>
            <a:endParaRPr kumimoji="0" lang="ru-RU" altLang="ru-RU" sz="11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2508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</a:t>
            </a:r>
            <a:r>
              <a:rPr kumimoji="0" lang="en-US" alt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tovushi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esa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bo‘g‘izdan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sirg‘alib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chiqadi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va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yumshoq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aytiladi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.</a:t>
            </a:r>
            <a:endParaRPr kumimoji="0" lang="ru-RU" altLang="ru-RU" sz="11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2508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Qiyoslang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:</a:t>
            </a:r>
            <a:endParaRPr kumimoji="0" lang="ru-RU" altLang="ru-RU" sz="11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2508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sho</a:t>
            </a:r>
            <a:r>
              <a:rPr kumimoji="0" lang="en-US" altLang="ru-RU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x</a:t>
            </a:r>
            <a:r>
              <a:rPr kumimoji="0" lang="en-US" alt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– 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sho</a:t>
            </a:r>
            <a:r>
              <a:rPr kumimoji="0" lang="en-US" altLang="ru-RU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kumimoji="0" lang="en-US" altLang="ru-RU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x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ol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– </a:t>
            </a:r>
            <a:r>
              <a:rPr kumimoji="0" lang="en-US" altLang="ru-RU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ol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kumimoji="0" lang="en-US" altLang="ru-RU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x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alta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– </a:t>
            </a:r>
            <a:r>
              <a:rPr kumimoji="0" lang="en-US" altLang="ru-RU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</a:t>
            </a:r>
            <a:r>
              <a:rPr kumimoji="0" lang="en-US" alt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alqa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.</a:t>
            </a:r>
            <a:endParaRPr kumimoji="0" lang="en-US" altLang="ru-RU" sz="32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4189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191</TotalTime>
  <Words>710</Words>
  <Application>Microsoft Office PowerPoint</Application>
  <PresentationFormat>Экран (16:9)</PresentationFormat>
  <Paragraphs>136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O‘zbek tili</vt:lpstr>
      <vt:lpstr>Mavzu: Uyimiz. X va H tovushlari</vt:lpstr>
      <vt:lpstr>O‘tgan mavzuni mustahkamlash</vt:lpstr>
      <vt:lpstr>Savollarga javob bering.</vt:lpstr>
      <vt:lpstr>uyimiz – наш дом xonadon – квартира dahliz – прихожая ayvon – балкон</vt:lpstr>
      <vt:lpstr>Eslab qoling!</vt:lpstr>
      <vt:lpstr>Topishmoqlar:</vt:lpstr>
      <vt:lpstr>1- mashq. Savollarga javob bering.</vt:lpstr>
      <vt:lpstr>BILIB OLING!</vt:lpstr>
      <vt:lpstr>2- mashq. Berilgan so‘zlarni „Kalit diktant“ usulida jadvalda belgilang.</vt:lpstr>
      <vt:lpstr>3- mashq. Nuqtalar o‘rniga x va h harflaridan mosini qo‘ying.  So‘zlarni o‘qing va yozing. Shu so‘zlar ishtirokida gaplar tuzing.</vt:lpstr>
      <vt:lpstr>3- mashq. Nuqtalar o‘rniga x va h harflaridan mosini qo‘ying. So‘zlarni o‘qing va yozing. Shu so‘zlar ishtirokida gaplar tuzing.</vt:lpstr>
      <vt:lpstr>1- topshiriq. Savollarga javob bergan holda suhbatni o‘qing va davom ettiring.</vt:lpstr>
      <vt:lpstr>4 - mashq. O‘qing. Matn ichida kelgan savollarga javob bering. X va h undoshlari ishtirok etgan so‘zlarni ko‘chiring.</vt:lpstr>
      <vt:lpstr>Lug‘at</vt:lpstr>
      <vt:lpstr>Eslab qoling!</vt:lpstr>
      <vt:lpstr>Tez aytishlar:</vt:lpstr>
      <vt:lpstr>Mustaqil ish:        Uyingiz xonalarida qanday faoliyat bajarishingizni     -miz qo‘shimchali fe’llar bilan to‘g‘ri bog‘lab,  gaplar tuzing. Quyidagi jadvalni to‘ldiring.</vt:lpstr>
      <vt:lpstr>Презентация PowerPoint</vt:lpstr>
      <vt:lpstr>2- topshiriq. Topishmoqlarda yashiringan uy jihozlarining nomini toping va yozing. Shu so‘zlar ishtirokida gaplar tuzing.</vt:lpstr>
      <vt:lpstr>Презентация PowerPoint</vt:lpstr>
      <vt:lpstr>Презентация PowerPoint</vt:lpstr>
      <vt:lpstr>E’tiboringiz uchun rahmat!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O‘zbek tili</dc:title>
  <dc:creator>ADMIN</dc:creator>
  <cp:lastModifiedBy>Гость</cp:lastModifiedBy>
  <cp:revision>22</cp:revision>
  <dcterms:created xsi:type="dcterms:W3CDTF">2020-09-24T17:48:14Z</dcterms:created>
  <dcterms:modified xsi:type="dcterms:W3CDTF">2020-10-02T12:01:19Z</dcterms:modified>
</cp:coreProperties>
</file>